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32E"/>
    <a:srgbClr val="4472C4"/>
    <a:srgbClr val="00B500"/>
    <a:srgbClr val="207E2D"/>
    <a:srgbClr val="008080"/>
    <a:srgbClr val="FFCC00"/>
    <a:srgbClr val="FFFF00"/>
    <a:srgbClr val="FFD966"/>
    <a:srgbClr val="CC0099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82d37319ecc2133" providerId="LiveId" clId="{9FC10F55-BE8B-4AB8-ABA6-B00549B02FE0}"/>
    <pc:docChg chg="undo custSel addSld delSld modSld">
      <pc:chgData name="" userId="382d37319ecc2133" providerId="LiveId" clId="{9FC10F55-BE8B-4AB8-ABA6-B00549B02FE0}" dt="2023-12-23T09:53:20.028" v="1229"/>
      <pc:docMkLst>
        <pc:docMk/>
      </pc:docMkLst>
      <pc:sldChg chg="addSp delSp modSp add modTransition">
        <pc:chgData name="" userId="382d37319ecc2133" providerId="LiveId" clId="{9FC10F55-BE8B-4AB8-ABA6-B00549B02FE0}" dt="2023-12-23T09:26:07.965" v="705"/>
        <pc:sldMkLst>
          <pc:docMk/>
          <pc:sldMk cId="580707564" sldId="256"/>
        </pc:sldMkLst>
        <pc:spChg chg="mod ord">
          <ac:chgData name="" userId="382d37319ecc2133" providerId="LiveId" clId="{9FC10F55-BE8B-4AB8-ABA6-B00549B02FE0}" dt="2023-12-23T09:22:48.469" v="668" actId="1076"/>
          <ac:spMkLst>
            <pc:docMk/>
            <pc:sldMk cId="580707564" sldId="256"/>
            <ac:spMk id="2" creationId="{73DFE5C2-7508-490B-8BC5-8B91C6DAE159}"/>
          </ac:spMkLst>
        </pc:spChg>
        <pc:spChg chg="mod ord">
          <ac:chgData name="" userId="382d37319ecc2133" providerId="LiveId" clId="{9FC10F55-BE8B-4AB8-ABA6-B00549B02FE0}" dt="2023-12-23T09:22:13.413" v="655" actId="166"/>
          <ac:spMkLst>
            <pc:docMk/>
            <pc:sldMk cId="580707564" sldId="256"/>
            <ac:spMk id="3" creationId="{38F659F1-5801-4D94-88AA-953BE3FDE672}"/>
          </ac:spMkLst>
        </pc:spChg>
        <pc:spChg chg="add mod">
          <ac:chgData name="" userId="382d37319ecc2133" providerId="LiveId" clId="{9FC10F55-BE8B-4AB8-ABA6-B00549B02FE0}" dt="2023-12-23T08:53:22.550" v="137" actId="20577"/>
          <ac:spMkLst>
            <pc:docMk/>
            <pc:sldMk cId="580707564" sldId="256"/>
            <ac:spMk id="4" creationId="{5A5C8DE7-002A-43A7-AB54-ED2A12A0037F}"/>
          </ac:spMkLst>
        </pc:spChg>
        <pc:spChg chg="add mod ord">
          <ac:chgData name="" userId="382d37319ecc2133" providerId="LiveId" clId="{9FC10F55-BE8B-4AB8-ABA6-B00549B02FE0}" dt="2023-12-23T09:22:42.948" v="667" actId="1076"/>
          <ac:spMkLst>
            <pc:docMk/>
            <pc:sldMk cId="580707564" sldId="256"/>
            <ac:spMk id="5" creationId="{5E6BC40F-1E62-4A8A-8C01-FA57EE15D60F}"/>
          </ac:spMkLst>
        </pc:spChg>
        <pc:spChg chg="add mod ord">
          <ac:chgData name="" userId="382d37319ecc2133" providerId="LiveId" clId="{9FC10F55-BE8B-4AB8-ABA6-B00549B02FE0}" dt="2023-12-23T09:21:37.757" v="639" actId="14100"/>
          <ac:spMkLst>
            <pc:docMk/>
            <pc:sldMk cId="580707564" sldId="256"/>
            <ac:spMk id="6" creationId="{FF4B6C11-26F2-4140-8548-81BC1AA16334}"/>
          </ac:spMkLst>
        </pc:spChg>
        <pc:spChg chg="add mod">
          <ac:chgData name="" userId="382d37319ecc2133" providerId="LiveId" clId="{9FC10F55-BE8B-4AB8-ABA6-B00549B02FE0}" dt="2023-12-23T09:22:59.888" v="673" actId="14100"/>
          <ac:spMkLst>
            <pc:docMk/>
            <pc:sldMk cId="580707564" sldId="256"/>
            <ac:spMk id="7" creationId="{B8100580-2263-43C2-B3F1-19C402D2EDB6}"/>
          </ac:spMkLst>
        </pc:spChg>
        <pc:spChg chg="add mod">
          <ac:chgData name="" userId="382d37319ecc2133" providerId="LiveId" clId="{9FC10F55-BE8B-4AB8-ABA6-B00549B02FE0}" dt="2023-12-23T09:21:05.333" v="628" actId="1038"/>
          <ac:spMkLst>
            <pc:docMk/>
            <pc:sldMk cId="580707564" sldId="256"/>
            <ac:spMk id="8" creationId="{49459CC9-0DCC-4F60-A093-BB35830B4B6B}"/>
          </ac:spMkLst>
        </pc:spChg>
        <pc:spChg chg="add del mod">
          <ac:chgData name="" userId="382d37319ecc2133" providerId="LiveId" clId="{9FC10F55-BE8B-4AB8-ABA6-B00549B02FE0}" dt="2023-12-23T09:13:33.488" v="520" actId="478"/>
          <ac:spMkLst>
            <pc:docMk/>
            <pc:sldMk cId="580707564" sldId="256"/>
            <ac:spMk id="9" creationId="{E4BBD324-4017-425D-8ACA-1782BE93ED48}"/>
          </ac:spMkLst>
        </pc:spChg>
        <pc:spChg chg="add del mod ord">
          <ac:chgData name="" userId="382d37319ecc2133" providerId="LiveId" clId="{9FC10F55-BE8B-4AB8-ABA6-B00549B02FE0}" dt="2023-12-23T09:07:31.895" v="433" actId="478"/>
          <ac:spMkLst>
            <pc:docMk/>
            <pc:sldMk cId="580707564" sldId="256"/>
            <ac:spMk id="10" creationId="{C1EB7490-0DF4-4EB5-B466-BF2B5B7D512C}"/>
          </ac:spMkLst>
        </pc:spChg>
        <pc:spChg chg="add mod ord">
          <ac:chgData name="" userId="382d37319ecc2133" providerId="LiveId" clId="{9FC10F55-BE8B-4AB8-ABA6-B00549B02FE0}" dt="2023-12-23T09:22:58.365" v="671" actId="14100"/>
          <ac:spMkLst>
            <pc:docMk/>
            <pc:sldMk cId="580707564" sldId="256"/>
            <ac:spMk id="11" creationId="{A719C2D9-2427-4D11-83EF-2B0D38C960BD}"/>
          </ac:spMkLst>
        </pc:spChg>
        <pc:spChg chg="add mod">
          <ac:chgData name="" userId="382d37319ecc2133" providerId="LiveId" clId="{9FC10F55-BE8B-4AB8-ABA6-B00549B02FE0}" dt="2023-12-23T09:21:15.210" v="635" actId="1076"/>
          <ac:spMkLst>
            <pc:docMk/>
            <pc:sldMk cId="580707564" sldId="256"/>
            <ac:spMk id="12" creationId="{4E3A7598-E9A9-4A95-937E-D840B6447C5E}"/>
          </ac:spMkLst>
        </pc:spChg>
        <pc:spChg chg="add del mod">
          <ac:chgData name="" userId="382d37319ecc2133" providerId="LiveId" clId="{9FC10F55-BE8B-4AB8-ABA6-B00549B02FE0}" dt="2023-12-23T09:10:34.551" v="479" actId="478"/>
          <ac:spMkLst>
            <pc:docMk/>
            <pc:sldMk cId="580707564" sldId="256"/>
            <ac:spMk id="13" creationId="{EE3986D0-6374-437F-8567-37A0577D49CB}"/>
          </ac:spMkLst>
        </pc:spChg>
        <pc:spChg chg="add mod">
          <ac:chgData name="" userId="382d37319ecc2133" providerId="LiveId" clId="{9FC10F55-BE8B-4AB8-ABA6-B00549B02FE0}" dt="2023-12-23T09:22:52.982" v="669" actId="1076"/>
          <ac:spMkLst>
            <pc:docMk/>
            <pc:sldMk cId="580707564" sldId="256"/>
            <ac:spMk id="14" creationId="{4552348B-D73D-4E32-8D9B-DC31864B9347}"/>
          </ac:spMkLst>
        </pc:spChg>
        <pc:spChg chg="add del mod">
          <ac:chgData name="" userId="382d37319ecc2133" providerId="LiveId" clId="{9FC10F55-BE8B-4AB8-ABA6-B00549B02FE0}" dt="2023-12-23T09:20:07.808" v="604" actId="478"/>
          <ac:spMkLst>
            <pc:docMk/>
            <pc:sldMk cId="580707564" sldId="256"/>
            <ac:spMk id="15" creationId="{8A5A3A50-DE80-4BA0-9074-7EF255FF2E0F}"/>
          </ac:spMkLst>
        </pc:spChg>
        <pc:spChg chg="add mod">
          <ac:chgData name="" userId="382d37319ecc2133" providerId="LiveId" clId="{9FC10F55-BE8B-4AB8-ABA6-B00549B02FE0}" dt="2023-12-23T09:19:14.865" v="586" actId="1076"/>
          <ac:spMkLst>
            <pc:docMk/>
            <pc:sldMk cId="580707564" sldId="256"/>
            <ac:spMk id="16" creationId="{94FD3F75-BF3B-4461-9A83-CC69A596904A}"/>
          </ac:spMkLst>
        </pc:spChg>
        <pc:spChg chg="add mod">
          <ac:chgData name="" userId="382d37319ecc2133" providerId="LiveId" clId="{9FC10F55-BE8B-4AB8-ABA6-B00549B02FE0}" dt="2023-12-23T09:23:01.883" v="676" actId="1076"/>
          <ac:spMkLst>
            <pc:docMk/>
            <pc:sldMk cId="580707564" sldId="256"/>
            <ac:spMk id="17" creationId="{A93C4D52-EDEB-4E1E-A6A7-42B2AE495FA9}"/>
          </ac:spMkLst>
        </pc:spChg>
        <pc:spChg chg="add del mod">
          <ac:chgData name="" userId="382d37319ecc2133" providerId="LiveId" clId="{9FC10F55-BE8B-4AB8-ABA6-B00549B02FE0}" dt="2023-12-23T09:01:59.459" v="381" actId="478"/>
          <ac:spMkLst>
            <pc:docMk/>
            <pc:sldMk cId="580707564" sldId="256"/>
            <ac:spMk id="18" creationId="{D1E696E8-A140-4D19-BB2A-A6AD4E44A28D}"/>
          </ac:spMkLst>
        </pc:spChg>
        <pc:spChg chg="add del mod">
          <ac:chgData name="" userId="382d37319ecc2133" providerId="LiveId" clId="{9FC10F55-BE8B-4AB8-ABA6-B00549B02FE0}" dt="2023-12-23T09:02:21.312" v="384" actId="478"/>
          <ac:spMkLst>
            <pc:docMk/>
            <pc:sldMk cId="580707564" sldId="256"/>
            <ac:spMk id="19" creationId="{1A9D044D-E942-4D31-BC1F-3D39A53CF6D0}"/>
          </ac:spMkLst>
        </pc:spChg>
        <pc:spChg chg="add del mod">
          <ac:chgData name="" userId="382d37319ecc2133" providerId="LiveId" clId="{9FC10F55-BE8B-4AB8-ABA6-B00549B02FE0}" dt="2023-12-23T09:03:04.996" v="390" actId="478"/>
          <ac:spMkLst>
            <pc:docMk/>
            <pc:sldMk cId="580707564" sldId="256"/>
            <ac:spMk id="20" creationId="{0AB18DE8-505A-481A-86BB-05E12EBC883A}"/>
          </ac:spMkLst>
        </pc:spChg>
        <pc:spChg chg="add mod">
          <ac:chgData name="" userId="382d37319ecc2133" providerId="LiveId" clId="{9FC10F55-BE8B-4AB8-ABA6-B00549B02FE0}" dt="2023-12-23T09:20:28.734" v="617" actId="1076"/>
          <ac:spMkLst>
            <pc:docMk/>
            <pc:sldMk cId="580707564" sldId="256"/>
            <ac:spMk id="21" creationId="{9CE88569-D387-4B65-8BD6-B2D238C4313E}"/>
          </ac:spMkLst>
        </pc:spChg>
        <pc:spChg chg="add mod">
          <ac:chgData name="" userId="382d37319ecc2133" providerId="LiveId" clId="{9FC10F55-BE8B-4AB8-ABA6-B00549B02FE0}" dt="2023-12-23T09:22:56.177" v="670" actId="688"/>
          <ac:spMkLst>
            <pc:docMk/>
            <pc:sldMk cId="580707564" sldId="256"/>
            <ac:spMk id="22" creationId="{F66FFF65-286E-4C43-8EF2-82AFD8134A71}"/>
          </ac:spMkLst>
        </pc:spChg>
        <pc:spChg chg="add del mod">
          <ac:chgData name="" userId="382d37319ecc2133" providerId="LiveId" clId="{9FC10F55-BE8B-4AB8-ABA6-B00549B02FE0}" dt="2023-12-23T09:06:28.894" v="418" actId="478"/>
          <ac:spMkLst>
            <pc:docMk/>
            <pc:sldMk cId="580707564" sldId="256"/>
            <ac:spMk id="23" creationId="{F49DE9BC-C725-4209-8B54-AA26D60086F2}"/>
          </ac:spMkLst>
        </pc:spChg>
        <pc:spChg chg="add mod">
          <ac:chgData name="" userId="382d37319ecc2133" providerId="LiveId" clId="{9FC10F55-BE8B-4AB8-ABA6-B00549B02FE0}" dt="2023-12-23T09:21:41.995" v="643" actId="14100"/>
          <ac:spMkLst>
            <pc:docMk/>
            <pc:sldMk cId="580707564" sldId="256"/>
            <ac:spMk id="24" creationId="{7A15B16A-CB90-4B6A-AB44-1FB18A64F350}"/>
          </ac:spMkLst>
        </pc:spChg>
        <pc:spChg chg="add mod">
          <ac:chgData name="" userId="382d37319ecc2133" providerId="LiveId" clId="{9FC10F55-BE8B-4AB8-ABA6-B00549B02FE0}" dt="2023-12-23T09:22:19.663" v="659" actId="14100"/>
          <ac:spMkLst>
            <pc:docMk/>
            <pc:sldMk cId="580707564" sldId="256"/>
            <ac:spMk id="25" creationId="{1047F70E-F3C6-498B-A2BA-B66E1C8796AB}"/>
          </ac:spMkLst>
        </pc:spChg>
        <pc:spChg chg="add mod">
          <ac:chgData name="" userId="382d37319ecc2133" providerId="LiveId" clId="{9FC10F55-BE8B-4AB8-ABA6-B00549B02FE0}" dt="2023-12-23T09:20:19.131" v="612" actId="1076"/>
          <ac:spMkLst>
            <pc:docMk/>
            <pc:sldMk cId="580707564" sldId="256"/>
            <ac:spMk id="26" creationId="{83074C23-E188-46AC-8815-8DBC48CF56FE}"/>
          </ac:spMkLst>
        </pc:spChg>
        <pc:spChg chg="add mod">
          <ac:chgData name="" userId="382d37319ecc2133" providerId="LiveId" clId="{9FC10F55-BE8B-4AB8-ABA6-B00549B02FE0}" dt="2023-12-23T09:22:37.791" v="666" actId="1076"/>
          <ac:spMkLst>
            <pc:docMk/>
            <pc:sldMk cId="580707564" sldId="256"/>
            <ac:spMk id="27" creationId="{F27E03F3-C5B3-4B35-B10A-4DB64A375233}"/>
          </ac:spMkLst>
        </pc:spChg>
        <pc:spChg chg="add del mod">
          <ac:chgData name="" userId="382d37319ecc2133" providerId="LiveId" clId="{9FC10F55-BE8B-4AB8-ABA6-B00549B02FE0}" dt="2023-12-23T09:15:40.792" v="544" actId="478"/>
          <ac:spMkLst>
            <pc:docMk/>
            <pc:sldMk cId="580707564" sldId="256"/>
            <ac:spMk id="28" creationId="{1C4B0803-26E7-45FB-96BD-0DA414ECA351}"/>
          </ac:spMkLst>
        </pc:spChg>
        <pc:spChg chg="add mod">
          <ac:chgData name="" userId="382d37319ecc2133" providerId="LiveId" clId="{9FC10F55-BE8B-4AB8-ABA6-B00549B02FE0}" dt="2023-12-23T09:20:37.815" v="624" actId="1076"/>
          <ac:spMkLst>
            <pc:docMk/>
            <pc:sldMk cId="580707564" sldId="256"/>
            <ac:spMk id="29" creationId="{2A633AEF-1F40-4B5B-B031-9A36BAD838B2}"/>
          </ac:spMkLst>
        </pc:spChg>
        <pc:spChg chg="add mod">
          <ac:chgData name="" userId="382d37319ecc2133" providerId="LiveId" clId="{9FC10F55-BE8B-4AB8-ABA6-B00549B02FE0}" dt="2023-12-23T09:21:59.549" v="648" actId="1076"/>
          <ac:spMkLst>
            <pc:docMk/>
            <pc:sldMk cId="580707564" sldId="256"/>
            <ac:spMk id="30" creationId="{B278AA4C-D0CC-444F-AB3C-AD59C0D59914}"/>
          </ac:spMkLst>
        </pc:spChg>
        <pc:spChg chg="add mod">
          <ac:chgData name="" userId="382d37319ecc2133" providerId="LiveId" clId="{9FC10F55-BE8B-4AB8-ABA6-B00549B02FE0}" dt="2023-12-23T09:23:05.269" v="678" actId="1076"/>
          <ac:spMkLst>
            <pc:docMk/>
            <pc:sldMk cId="580707564" sldId="256"/>
            <ac:spMk id="31" creationId="{BE0A059A-A92C-491B-AEF9-FB9F84C5EAB8}"/>
          </ac:spMkLst>
        </pc:spChg>
        <pc:spChg chg="add mod">
          <ac:chgData name="" userId="382d37319ecc2133" providerId="LiveId" clId="{9FC10F55-BE8B-4AB8-ABA6-B00549B02FE0}" dt="2023-12-23T09:22:31.477" v="664" actId="1076"/>
          <ac:spMkLst>
            <pc:docMk/>
            <pc:sldMk cId="580707564" sldId="256"/>
            <ac:spMk id="32" creationId="{89DE2AD4-C254-46C7-89DF-CEDD5A200D48}"/>
          </ac:spMkLst>
        </pc:spChg>
        <pc:spChg chg="add mod">
          <ac:chgData name="" userId="382d37319ecc2133" providerId="LiveId" clId="{9FC10F55-BE8B-4AB8-ABA6-B00549B02FE0}" dt="2023-12-23T09:21:11.620" v="630" actId="1076"/>
          <ac:spMkLst>
            <pc:docMk/>
            <pc:sldMk cId="580707564" sldId="256"/>
            <ac:spMk id="33" creationId="{7DA8D6C0-5F7D-4B9A-AB2F-FC602982CDD5}"/>
          </ac:spMkLst>
        </pc:spChg>
        <pc:spChg chg="add mod">
          <ac:chgData name="" userId="382d37319ecc2133" providerId="LiveId" clId="{9FC10F55-BE8B-4AB8-ABA6-B00549B02FE0}" dt="2023-12-23T09:23:03.641" v="677" actId="1076"/>
          <ac:spMkLst>
            <pc:docMk/>
            <pc:sldMk cId="580707564" sldId="256"/>
            <ac:spMk id="34" creationId="{1BF9AF04-AC09-44D1-9222-F9444483D66A}"/>
          </ac:spMkLst>
        </pc:spChg>
        <pc:spChg chg="add mod">
          <ac:chgData name="" userId="382d37319ecc2133" providerId="LiveId" clId="{9FC10F55-BE8B-4AB8-ABA6-B00549B02FE0}" dt="2023-12-23T09:22:22.716" v="660" actId="1076"/>
          <ac:spMkLst>
            <pc:docMk/>
            <pc:sldMk cId="580707564" sldId="256"/>
            <ac:spMk id="35" creationId="{CB572574-6F67-4572-8EE4-F37BB5DBBE6E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36" creationId="{CB025E92-D186-4628-8A69-75B2962FB59C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37" creationId="{644E982C-7193-4864-8F89-A240DE702372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38" creationId="{899D8A3B-DE14-4E22-AC85-057A9E7360DE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39" creationId="{745F6E5C-C91D-4671-B2F6-258CAC29CDE1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40" creationId="{5B386BFB-3EBD-49D5-92EC-9B164E2774EF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41" creationId="{F1939BEC-16D6-47CB-BEDC-F5D4451127BC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42" creationId="{618BCF3B-B404-4101-8CA1-6D708EEBEADA}"/>
          </ac:spMkLst>
        </pc:spChg>
        <pc:spChg chg="add mod">
          <ac:chgData name="" userId="382d37319ecc2133" providerId="LiveId" clId="{9FC10F55-BE8B-4AB8-ABA6-B00549B02FE0}" dt="2023-12-23T09:19:40.721" v="593" actId="571"/>
          <ac:spMkLst>
            <pc:docMk/>
            <pc:sldMk cId="580707564" sldId="256"/>
            <ac:spMk id="43" creationId="{33C03588-3997-4731-A259-22D1EF421C34}"/>
          </ac:spMkLst>
        </pc:spChg>
      </pc:sldChg>
      <pc:sldChg chg="addSp delSp modSp add modTransition">
        <pc:chgData name="" userId="382d37319ecc2133" providerId="LiveId" clId="{9FC10F55-BE8B-4AB8-ABA6-B00549B02FE0}" dt="2023-12-23T09:30:26.781" v="824" actId="27636"/>
        <pc:sldMkLst>
          <pc:docMk/>
          <pc:sldMk cId="710741735" sldId="257"/>
        </pc:sldMkLst>
        <pc:spChg chg="mod">
          <ac:chgData name="" userId="382d37319ecc2133" providerId="LiveId" clId="{9FC10F55-BE8B-4AB8-ABA6-B00549B02FE0}" dt="2023-12-23T09:30:17.522" v="813" actId="20577"/>
          <ac:spMkLst>
            <pc:docMk/>
            <pc:sldMk cId="710741735" sldId="257"/>
            <ac:spMk id="2" creationId="{D44817A9-8E05-4AE6-9EB4-462E9EC4EB65}"/>
          </ac:spMkLst>
        </pc:spChg>
        <pc:spChg chg="mod">
          <ac:chgData name="" userId="382d37319ecc2133" providerId="LiveId" clId="{9FC10F55-BE8B-4AB8-ABA6-B00549B02FE0}" dt="2023-12-23T09:30:26.781" v="824" actId="27636"/>
          <ac:spMkLst>
            <pc:docMk/>
            <pc:sldMk cId="710741735" sldId="257"/>
            <ac:spMk id="3" creationId="{7195559E-8C64-41D9-B546-DBD4E0B59681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4" creationId="{8F637D89-B716-466B-A914-6D1BB7CD8D17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5" creationId="{44E86C2D-F04C-4A29-A4E7-A6E66AD87ECA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6" creationId="{D1449116-1F8A-41B0-AD8B-6242B44078DE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7" creationId="{22E08C67-5E60-446D-861B-9D744A2A6A35}"/>
          </ac:spMkLst>
        </pc:spChg>
        <pc:spChg chg="add mod">
          <ac:chgData name="" userId="382d37319ecc2133" providerId="LiveId" clId="{9FC10F55-BE8B-4AB8-ABA6-B00549B02FE0}" dt="2023-12-23T09:26:51.920" v="716" actId="14100"/>
          <ac:spMkLst>
            <pc:docMk/>
            <pc:sldMk cId="710741735" sldId="257"/>
            <ac:spMk id="8" creationId="{0FBE5096-7627-4BB6-ABB8-DDBC0EC341B3}"/>
          </ac:spMkLst>
        </pc:spChg>
        <pc:spChg chg="add mod">
          <ac:chgData name="" userId="382d37319ecc2133" providerId="LiveId" clId="{9FC10F55-BE8B-4AB8-ABA6-B00549B02FE0}" dt="2023-12-23T09:24:26.629" v="689" actId="1076"/>
          <ac:spMkLst>
            <pc:docMk/>
            <pc:sldMk cId="710741735" sldId="257"/>
            <ac:spMk id="9" creationId="{CAD7C113-E581-4277-A322-C6DF335C35FF}"/>
          </ac:spMkLst>
        </pc:spChg>
        <pc:spChg chg="add del mod">
          <ac:chgData name="" userId="382d37319ecc2133" providerId="LiveId" clId="{9FC10F55-BE8B-4AB8-ABA6-B00549B02FE0}" dt="2023-12-23T09:25:49.351" v="703" actId="478"/>
          <ac:spMkLst>
            <pc:docMk/>
            <pc:sldMk cId="710741735" sldId="257"/>
            <ac:spMk id="10" creationId="{9CD9122B-E103-47CB-A0C0-25946BF0A54D}"/>
          </ac:spMkLst>
        </pc:spChg>
        <pc:spChg chg="add mod">
          <ac:chgData name="" userId="382d37319ecc2133" providerId="LiveId" clId="{9FC10F55-BE8B-4AB8-ABA6-B00549B02FE0}" dt="2023-12-23T09:24:39.256" v="691" actId="14100"/>
          <ac:spMkLst>
            <pc:docMk/>
            <pc:sldMk cId="710741735" sldId="257"/>
            <ac:spMk id="11" creationId="{D494FB27-1FA6-4575-84BA-B86645037463}"/>
          </ac:spMkLst>
        </pc:spChg>
        <pc:spChg chg="add mod">
          <ac:chgData name="" userId="382d37319ecc2133" providerId="LiveId" clId="{9FC10F55-BE8B-4AB8-ABA6-B00549B02FE0}" dt="2023-12-23T09:25:01.038" v="694" actId="1076"/>
          <ac:spMkLst>
            <pc:docMk/>
            <pc:sldMk cId="710741735" sldId="257"/>
            <ac:spMk id="12" creationId="{DD6BA847-3559-4298-A200-300DA984B72D}"/>
          </ac:spMkLst>
        </pc:spChg>
        <pc:spChg chg="add mod">
          <ac:chgData name="" userId="382d37319ecc2133" providerId="LiveId" clId="{9FC10F55-BE8B-4AB8-ABA6-B00549B02FE0}" dt="2023-12-23T09:25:01.038" v="694" actId="1076"/>
          <ac:spMkLst>
            <pc:docMk/>
            <pc:sldMk cId="710741735" sldId="257"/>
            <ac:spMk id="13" creationId="{0F2E0CB2-E5F1-4C47-8BE9-228A8D818DB9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14" creationId="{F4BCAA3F-A469-4BC9-9BD6-21233F5B49EB}"/>
          </ac:spMkLst>
        </pc:spChg>
        <pc:spChg chg="add mod">
          <ac:chgData name="" userId="382d37319ecc2133" providerId="LiveId" clId="{9FC10F55-BE8B-4AB8-ABA6-B00549B02FE0}" dt="2023-12-23T09:24:33.909" v="690" actId="14100"/>
          <ac:spMkLst>
            <pc:docMk/>
            <pc:sldMk cId="710741735" sldId="257"/>
            <ac:spMk id="15" creationId="{8F44D9E5-E584-4AB6-A0BA-1D4E5ABA4318}"/>
          </ac:spMkLst>
        </pc:spChg>
        <pc:spChg chg="add mod">
          <ac:chgData name="" userId="382d37319ecc2133" providerId="LiveId" clId="{9FC10F55-BE8B-4AB8-ABA6-B00549B02FE0}" dt="2023-12-23T09:24:02.700" v="685" actId="1076"/>
          <ac:spMkLst>
            <pc:docMk/>
            <pc:sldMk cId="710741735" sldId="257"/>
            <ac:spMk id="16" creationId="{15A92983-854D-43E8-AD1C-3E892C169171}"/>
          </ac:spMkLst>
        </pc:spChg>
        <pc:spChg chg="add mod">
          <ac:chgData name="" userId="382d37319ecc2133" providerId="LiveId" clId="{9FC10F55-BE8B-4AB8-ABA6-B00549B02FE0}" dt="2023-12-23T09:26:24.794" v="706" actId="14100"/>
          <ac:spMkLst>
            <pc:docMk/>
            <pc:sldMk cId="710741735" sldId="257"/>
            <ac:spMk id="17" creationId="{AE894523-3811-4307-A307-2766AD729962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18" creationId="{FD9474F9-A590-4B2D-95C3-A99E6424035E}"/>
          </ac:spMkLst>
        </pc:spChg>
        <pc:spChg chg="add del">
          <ac:chgData name="" userId="382d37319ecc2133" providerId="LiveId" clId="{9FC10F55-BE8B-4AB8-ABA6-B00549B02FE0}" dt="2023-12-23T09:26:37.329" v="710" actId="478"/>
          <ac:spMkLst>
            <pc:docMk/>
            <pc:sldMk cId="710741735" sldId="257"/>
            <ac:spMk id="19" creationId="{42BB3323-0073-4DD2-8692-375C059A7EB1}"/>
          </ac:spMkLst>
        </pc:spChg>
        <pc:spChg chg="add">
          <ac:chgData name="" userId="382d37319ecc2133" providerId="LiveId" clId="{9FC10F55-BE8B-4AB8-ABA6-B00549B02FE0}" dt="2023-12-23T09:19:53.331" v="594"/>
          <ac:spMkLst>
            <pc:docMk/>
            <pc:sldMk cId="710741735" sldId="257"/>
            <ac:spMk id="20" creationId="{E0F56BA6-A760-4103-AFCB-E5E749CD4EBB}"/>
          </ac:spMkLst>
        </pc:spChg>
        <pc:spChg chg="add mod">
          <ac:chgData name="" userId="382d37319ecc2133" providerId="LiveId" clId="{9FC10F55-BE8B-4AB8-ABA6-B00549B02FE0}" dt="2023-12-23T09:24:46.277" v="692" actId="1076"/>
          <ac:spMkLst>
            <pc:docMk/>
            <pc:sldMk cId="710741735" sldId="257"/>
            <ac:spMk id="21" creationId="{3C936C54-6AEB-4FE7-8719-3FB17D5A91C3}"/>
          </ac:spMkLst>
        </pc:spChg>
        <pc:spChg chg="add mod">
          <ac:chgData name="" userId="382d37319ecc2133" providerId="LiveId" clId="{9FC10F55-BE8B-4AB8-ABA6-B00549B02FE0}" dt="2023-12-23T09:24:46.277" v="692" actId="1076"/>
          <ac:spMkLst>
            <pc:docMk/>
            <pc:sldMk cId="710741735" sldId="257"/>
            <ac:spMk id="22" creationId="{A1FBD905-C3D1-4506-8536-0EE27A0A8932}"/>
          </ac:spMkLst>
        </pc:spChg>
        <pc:spChg chg="add mod">
          <ac:chgData name="" userId="382d37319ecc2133" providerId="LiveId" clId="{9FC10F55-BE8B-4AB8-ABA6-B00549B02FE0}" dt="2023-12-23T09:24:46.277" v="692" actId="1076"/>
          <ac:spMkLst>
            <pc:docMk/>
            <pc:sldMk cId="710741735" sldId="257"/>
            <ac:spMk id="23" creationId="{FB0BF60C-9A65-4FBD-B20B-D05BE9C63B86}"/>
          </ac:spMkLst>
        </pc:spChg>
        <pc:spChg chg="add mod">
          <ac:chgData name="" userId="382d37319ecc2133" providerId="LiveId" clId="{9FC10F55-BE8B-4AB8-ABA6-B00549B02FE0}" dt="2023-12-23T09:24:46.277" v="692" actId="1076"/>
          <ac:spMkLst>
            <pc:docMk/>
            <pc:sldMk cId="710741735" sldId="257"/>
            <ac:spMk id="24" creationId="{7E5546AD-C8D3-450C-A300-B6D59EF5B691}"/>
          </ac:spMkLst>
        </pc:spChg>
        <pc:spChg chg="add del mod">
          <ac:chgData name="" userId="382d37319ecc2133" providerId="LiveId" clId="{9FC10F55-BE8B-4AB8-ABA6-B00549B02FE0}" dt="2023-12-23T09:25:16.190" v="697" actId="478"/>
          <ac:spMkLst>
            <pc:docMk/>
            <pc:sldMk cId="710741735" sldId="257"/>
            <ac:spMk id="25" creationId="{CEE3F302-933C-40BC-9D31-8C8E589BEEFB}"/>
          </ac:spMkLst>
        </pc:spChg>
        <pc:spChg chg="add del mod">
          <ac:chgData name="" userId="382d37319ecc2133" providerId="LiveId" clId="{9FC10F55-BE8B-4AB8-ABA6-B00549B02FE0}" dt="2023-12-23T09:25:32.536" v="700" actId="478"/>
          <ac:spMkLst>
            <pc:docMk/>
            <pc:sldMk cId="710741735" sldId="257"/>
            <ac:spMk id="26" creationId="{CBA3596A-7BBA-4DE8-8E80-1AE0B9F7E1BF}"/>
          </ac:spMkLst>
        </pc:spChg>
        <pc:spChg chg="add del mod">
          <ac:chgData name="" userId="382d37319ecc2133" providerId="LiveId" clId="{9FC10F55-BE8B-4AB8-ABA6-B00549B02FE0}" dt="2023-12-23T09:25:34.235" v="701" actId="478"/>
          <ac:spMkLst>
            <pc:docMk/>
            <pc:sldMk cId="710741735" sldId="257"/>
            <ac:spMk id="27" creationId="{D8E90F73-5072-4933-A197-A48B8AD4FB17}"/>
          </ac:spMkLst>
        </pc:spChg>
        <pc:spChg chg="add del mod">
          <ac:chgData name="" userId="382d37319ecc2133" providerId="LiveId" clId="{9FC10F55-BE8B-4AB8-ABA6-B00549B02FE0}" dt="2023-12-23T09:25:50.954" v="704" actId="478"/>
          <ac:spMkLst>
            <pc:docMk/>
            <pc:sldMk cId="710741735" sldId="257"/>
            <ac:spMk id="28" creationId="{FF8C0011-CA08-4A90-B6D1-17BC866ACA2B}"/>
          </ac:spMkLst>
        </pc:spChg>
        <pc:spChg chg="add mod">
          <ac:chgData name="" userId="382d37319ecc2133" providerId="LiveId" clId="{9FC10F55-BE8B-4AB8-ABA6-B00549B02FE0}" dt="2023-12-23T09:26:32.637" v="708" actId="1076"/>
          <ac:spMkLst>
            <pc:docMk/>
            <pc:sldMk cId="710741735" sldId="257"/>
            <ac:spMk id="29" creationId="{920851DB-84BA-4714-8829-CDFE50EF194E}"/>
          </ac:spMkLst>
        </pc:spChg>
        <pc:spChg chg="add mod">
          <ac:chgData name="" userId="382d37319ecc2133" providerId="LiveId" clId="{9FC10F55-BE8B-4AB8-ABA6-B00549B02FE0}" dt="2023-12-23T09:26:44.316" v="713" actId="14100"/>
          <ac:spMkLst>
            <pc:docMk/>
            <pc:sldMk cId="710741735" sldId="257"/>
            <ac:spMk id="30" creationId="{B3D7A942-E75C-4384-A1B5-F541EF133EF9}"/>
          </ac:spMkLst>
        </pc:spChg>
      </pc:sldChg>
      <pc:sldChg chg="addSp add del">
        <pc:chgData name="" userId="382d37319ecc2133" providerId="LiveId" clId="{9FC10F55-BE8B-4AB8-ABA6-B00549B02FE0}" dt="2023-12-23T09:26:59.843" v="717" actId="2696"/>
        <pc:sldMkLst>
          <pc:docMk/>
          <pc:sldMk cId="1539734285" sldId="258"/>
        </pc:sldMkLst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4" creationId="{58FC0DB9-88F4-45D5-9547-14C02F97FAFC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5" creationId="{49DD355B-0145-4DB0-8DCB-1FA5F97F6F56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6" creationId="{2A23BB2A-49C5-440B-9739-7F06D1A0BEAB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7" creationId="{CB9D9F9C-B057-4B10-A78D-704DBB4F9B5F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8" creationId="{49414A7D-E277-4437-A268-913249123126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9" creationId="{B7B2DE47-6C03-41A8-A0EA-809B22C773AE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0" creationId="{12E2E8FF-F75E-42AB-A206-3FC62CDACB7C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1" creationId="{8EE023E1-A976-4072-8540-614D6DF69AD9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2" creationId="{8766B4D2-C5B5-4B78-8C31-6A89718636D8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3" creationId="{853CC45D-309B-4C9A-9DA8-235B9929CA0E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4" creationId="{3C3E22D2-6740-477B-B0CB-9AFA6D542660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5" creationId="{CA4732AD-7DAD-4C2D-BFD9-BD4CD3BF897A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6" creationId="{8FA6B16E-B6B8-4523-BF39-366411949091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7" creationId="{12D06CBB-4093-4D5A-A84E-54952946D29E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8" creationId="{F1D8CAB0-D127-4F69-A9EB-EBDFD352B50F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19" creationId="{1E91624C-0976-41C2-993F-CF113A7D1EA2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20" creationId="{14754C09-C7E5-43BA-9E38-4DF503B27C60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21" creationId="{50E3E6D9-EA2D-40C9-8638-719FF0877006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22" creationId="{A2CEBE5C-873F-484F-86E3-FA72B58A3A90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23" creationId="{26921860-7CBF-49C7-9713-F49A5775AB19}"/>
          </ac:spMkLst>
        </pc:spChg>
        <pc:spChg chg="add">
          <ac:chgData name="" userId="382d37319ecc2133" providerId="LiveId" clId="{9FC10F55-BE8B-4AB8-ABA6-B00549B02FE0}" dt="2023-12-23T09:19:54.418" v="595"/>
          <ac:spMkLst>
            <pc:docMk/>
            <pc:sldMk cId="1539734285" sldId="258"/>
            <ac:spMk id="24" creationId="{E5C6E289-1D66-4D8D-87E7-5170CE8E9EBC}"/>
          </ac:spMkLst>
        </pc:spChg>
      </pc:sldChg>
      <pc:sldChg chg="addSp delSp modSp add">
        <pc:chgData name="" userId="382d37319ecc2133" providerId="LiveId" clId="{9FC10F55-BE8B-4AB8-ABA6-B00549B02FE0}" dt="2023-12-23T09:32:49.958" v="886" actId="1076"/>
        <pc:sldMkLst>
          <pc:docMk/>
          <pc:sldMk cId="2670880033" sldId="258"/>
        </pc:sldMkLst>
        <pc:spChg chg="mod ord">
          <ac:chgData name="" userId="382d37319ecc2133" providerId="LiveId" clId="{9FC10F55-BE8B-4AB8-ABA6-B00549B02FE0}" dt="2023-12-23T09:32:08.429" v="873" actId="1076"/>
          <ac:spMkLst>
            <pc:docMk/>
            <pc:sldMk cId="2670880033" sldId="258"/>
            <ac:spMk id="2" creationId="{D44817A9-8E05-4AE6-9EB4-462E9EC4EB65}"/>
          </ac:spMkLst>
        </pc:spChg>
        <pc:spChg chg="add del mod ord">
          <ac:chgData name="" userId="382d37319ecc2133" providerId="LiveId" clId="{9FC10F55-BE8B-4AB8-ABA6-B00549B02FE0}" dt="2023-12-23T09:32:18.254" v="875"/>
          <ac:spMkLst>
            <pc:docMk/>
            <pc:sldMk cId="2670880033" sldId="258"/>
            <ac:spMk id="3" creationId="{7195559E-8C64-41D9-B546-DBD4E0B59681}"/>
          </ac:spMkLst>
        </pc:spChg>
        <pc:spChg chg="mod">
          <ac:chgData name="" userId="382d37319ecc2133" providerId="LiveId" clId="{9FC10F55-BE8B-4AB8-ABA6-B00549B02FE0}" dt="2023-12-23T09:28:12.529" v="760" actId="1076"/>
          <ac:spMkLst>
            <pc:docMk/>
            <pc:sldMk cId="2670880033" sldId="258"/>
            <ac:spMk id="4" creationId="{8F637D89-B716-466B-A914-6D1BB7CD8D17}"/>
          </ac:spMkLst>
        </pc:spChg>
        <pc:spChg chg="mod">
          <ac:chgData name="" userId="382d37319ecc2133" providerId="LiveId" clId="{9FC10F55-BE8B-4AB8-ABA6-B00549B02FE0}" dt="2023-12-23T09:32:49.958" v="886" actId="1076"/>
          <ac:spMkLst>
            <pc:docMk/>
            <pc:sldMk cId="2670880033" sldId="258"/>
            <ac:spMk id="5" creationId="{44E86C2D-F04C-4A29-A4E7-A6E66AD87ECA}"/>
          </ac:spMkLst>
        </pc:spChg>
        <pc:spChg chg="mod">
          <ac:chgData name="" userId="382d37319ecc2133" providerId="LiveId" clId="{9FC10F55-BE8B-4AB8-ABA6-B00549B02FE0}" dt="2023-12-23T09:32:47.854" v="885" actId="1076"/>
          <ac:spMkLst>
            <pc:docMk/>
            <pc:sldMk cId="2670880033" sldId="258"/>
            <ac:spMk id="6" creationId="{D1449116-1F8A-41B0-AD8B-6242B44078DE}"/>
          </ac:spMkLst>
        </pc:spChg>
        <pc:spChg chg="mod">
          <ac:chgData name="" userId="382d37319ecc2133" providerId="LiveId" clId="{9FC10F55-BE8B-4AB8-ABA6-B00549B02FE0}" dt="2023-12-23T09:27:27.718" v="749" actId="1076"/>
          <ac:spMkLst>
            <pc:docMk/>
            <pc:sldMk cId="2670880033" sldId="258"/>
            <ac:spMk id="7" creationId="{22E08C67-5E60-446D-861B-9D744A2A6A35}"/>
          </ac:spMkLst>
        </pc:spChg>
        <pc:spChg chg="mod">
          <ac:chgData name="" userId="382d37319ecc2133" providerId="LiveId" clId="{9FC10F55-BE8B-4AB8-ABA6-B00549B02FE0}" dt="2023-12-23T09:27:21.672" v="743" actId="1076"/>
          <ac:spMkLst>
            <pc:docMk/>
            <pc:sldMk cId="2670880033" sldId="258"/>
            <ac:spMk id="8" creationId="{0FBE5096-7627-4BB6-ABB8-DDBC0EC341B3}"/>
          </ac:spMkLst>
        </pc:spChg>
        <pc:spChg chg="mod">
          <ac:chgData name="" userId="382d37319ecc2133" providerId="LiveId" clId="{9FC10F55-BE8B-4AB8-ABA6-B00549B02FE0}" dt="2023-12-23T09:27:15.719" v="737" actId="1076"/>
          <ac:spMkLst>
            <pc:docMk/>
            <pc:sldMk cId="2670880033" sldId="258"/>
            <ac:spMk id="9" creationId="{CAD7C113-E581-4277-A322-C6DF335C35FF}"/>
          </ac:spMkLst>
        </pc:spChg>
        <pc:spChg chg="mod">
          <ac:chgData name="" userId="382d37319ecc2133" providerId="LiveId" clId="{9FC10F55-BE8B-4AB8-ABA6-B00549B02FE0}" dt="2023-12-23T09:31:02.013" v="828" actId="1076"/>
          <ac:spMkLst>
            <pc:docMk/>
            <pc:sldMk cId="2670880033" sldId="258"/>
            <ac:spMk id="11" creationId="{D494FB27-1FA6-4575-84BA-B86645037463}"/>
          </ac:spMkLst>
        </pc:spChg>
        <pc:spChg chg="mod">
          <ac:chgData name="" userId="382d37319ecc2133" providerId="LiveId" clId="{9FC10F55-BE8B-4AB8-ABA6-B00549B02FE0}" dt="2023-12-23T09:27:42.427" v="756" actId="1076"/>
          <ac:spMkLst>
            <pc:docMk/>
            <pc:sldMk cId="2670880033" sldId="258"/>
            <ac:spMk id="12" creationId="{DD6BA847-3559-4298-A200-300DA984B72D}"/>
          </ac:spMkLst>
        </pc:spChg>
        <pc:spChg chg="mod">
          <ac:chgData name="" userId="382d37319ecc2133" providerId="LiveId" clId="{9FC10F55-BE8B-4AB8-ABA6-B00549B02FE0}" dt="2023-12-23T09:27:35.663" v="754" actId="1076"/>
          <ac:spMkLst>
            <pc:docMk/>
            <pc:sldMk cId="2670880033" sldId="258"/>
            <ac:spMk id="13" creationId="{0F2E0CB2-E5F1-4C47-8BE9-228A8D818DB9}"/>
          </ac:spMkLst>
        </pc:spChg>
        <pc:spChg chg="mod">
          <ac:chgData name="" userId="382d37319ecc2133" providerId="LiveId" clId="{9FC10F55-BE8B-4AB8-ABA6-B00549B02FE0}" dt="2023-12-23T09:27:31.734" v="751" actId="1076"/>
          <ac:spMkLst>
            <pc:docMk/>
            <pc:sldMk cId="2670880033" sldId="258"/>
            <ac:spMk id="14" creationId="{F4BCAA3F-A469-4BC9-9BD6-21233F5B49EB}"/>
          </ac:spMkLst>
        </pc:spChg>
        <pc:spChg chg="mod">
          <ac:chgData name="" userId="382d37319ecc2133" providerId="LiveId" clId="{9FC10F55-BE8B-4AB8-ABA6-B00549B02FE0}" dt="2023-12-23T09:27:08.763" v="731" actId="1076"/>
          <ac:spMkLst>
            <pc:docMk/>
            <pc:sldMk cId="2670880033" sldId="258"/>
            <ac:spMk id="15" creationId="{8F44D9E5-E584-4AB6-A0BA-1D4E5ABA4318}"/>
          </ac:spMkLst>
        </pc:spChg>
        <pc:spChg chg="mod">
          <ac:chgData name="" userId="382d37319ecc2133" providerId="LiveId" clId="{9FC10F55-BE8B-4AB8-ABA6-B00549B02FE0}" dt="2023-12-23T09:28:53.186" v="773" actId="1076"/>
          <ac:spMkLst>
            <pc:docMk/>
            <pc:sldMk cId="2670880033" sldId="258"/>
            <ac:spMk id="16" creationId="{15A92983-854D-43E8-AD1C-3E892C169171}"/>
          </ac:spMkLst>
        </pc:spChg>
        <pc:spChg chg="mod">
          <ac:chgData name="" userId="382d37319ecc2133" providerId="LiveId" clId="{9FC10F55-BE8B-4AB8-ABA6-B00549B02FE0}" dt="2023-12-23T09:31:15.498" v="833" actId="1076"/>
          <ac:spMkLst>
            <pc:docMk/>
            <pc:sldMk cId="2670880033" sldId="258"/>
            <ac:spMk id="17" creationId="{AE894523-3811-4307-A307-2766AD729962}"/>
          </ac:spMkLst>
        </pc:spChg>
        <pc:spChg chg="mod">
          <ac:chgData name="" userId="382d37319ecc2133" providerId="LiveId" clId="{9FC10F55-BE8B-4AB8-ABA6-B00549B02FE0}" dt="2023-12-23T09:31:13.310" v="832" actId="1076"/>
          <ac:spMkLst>
            <pc:docMk/>
            <pc:sldMk cId="2670880033" sldId="258"/>
            <ac:spMk id="18" creationId="{FD9474F9-A590-4B2D-95C3-A99E6424035E}"/>
          </ac:spMkLst>
        </pc:spChg>
        <pc:spChg chg="mod">
          <ac:chgData name="" userId="382d37319ecc2133" providerId="LiveId" clId="{9FC10F55-BE8B-4AB8-ABA6-B00549B02FE0}" dt="2023-12-23T09:27:27.040" v="748" actId="1076"/>
          <ac:spMkLst>
            <pc:docMk/>
            <pc:sldMk cId="2670880033" sldId="258"/>
            <ac:spMk id="20" creationId="{E0F56BA6-A760-4103-AFCB-E5E749CD4EBB}"/>
          </ac:spMkLst>
        </pc:spChg>
        <pc:spChg chg="mod">
          <ac:chgData name="" userId="382d37319ecc2133" providerId="LiveId" clId="{9FC10F55-BE8B-4AB8-ABA6-B00549B02FE0}" dt="2023-12-23T09:27:16.718" v="738" actId="1076"/>
          <ac:spMkLst>
            <pc:docMk/>
            <pc:sldMk cId="2670880033" sldId="258"/>
            <ac:spMk id="21" creationId="{3C936C54-6AEB-4FE7-8719-3FB17D5A91C3}"/>
          </ac:spMkLst>
        </pc:spChg>
        <pc:spChg chg="mod">
          <ac:chgData name="" userId="382d37319ecc2133" providerId="LiveId" clId="{9FC10F55-BE8B-4AB8-ABA6-B00549B02FE0}" dt="2023-12-23T09:31:00.814" v="827" actId="1076"/>
          <ac:spMkLst>
            <pc:docMk/>
            <pc:sldMk cId="2670880033" sldId="258"/>
            <ac:spMk id="22" creationId="{A1FBD905-C3D1-4506-8536-0EE27A0A8932}"/>
          </ac:spMkLst>
        </pc:spChg>
        <pc:spChg chg="mod">
          <ac:chgData name="" userId="382d37319ecc2133" providerId="LiveId" clId="{9FC10F55-BE8B-4AB8-ABA6-B00549B02FE0}" dt="2023-12-23T09:31:03.300" v="829" actId="1076"/>
          <ac:spMkLst>
            <pc:docMk/>
            <pc:sldMk cId="2670880033" sldId="258"/>
            <ac:spMk id="23" creationId="{FB0BF60C-9A65-4FBD-B20B-D05BE9C63B86}"/>
          </ac:spMkLst>
        </pc:spChg>
        <pc:spChg chg="mod">
          <ac:chgData name="" userId="382d37319ecc2133" providerId="LiveId" clId="{9FC10F55-BE8B-4AB8-ABA6-B00549B02FE0}" dt="2023-12-23T09:31:11.910" v="831" actId="1076"/>
          <ac:spMkLst>
            <pc:docMk/>
            <pc:sldMk cId="2670880033" sldId="258"/>
            <ac:spMk id="24" creationId="{7E5546AD-C8D3-450C-A300-B6D59EF5B691}"/>
          </ac:spMkLst>
        </pc:spChg>
        <pc:spChg chg="del mod">
          <ac:chgData name="" userId="382d37319ecc2133" providerId="LiveId" clId="{9FC10F55-BE8B-4AB8-ABA6-B00549B02FE0}" dt="2023-12-23T09:28:56.428" v="776" actId="478"/>
          <ac:spMkLst>
            <pc:docMk/>
            <pc:sldMk cId="2670880033" sldId="258"/>
            <ac:spMk id="29" creationId="{920851DB-84BA-4714-8829-CDFE50EF194E}"/>
          </ac:spMkLst>
        </pc:spChg>
        <pc:spChg chg="mod">
          <ac:chgData name="" userId="382d37319ecc2133" providerId="LiveId" clId="{9FC10F55-BE8B-4AB8-ABA6-B00549B02FE0}" dt="2023-12-23T09:27:25.391" v="746" actId="1076"/>
          <ac:spMkLst>
            <pc:docMk/>
            <pc:sldMk cId="2670880033" sldId="258"/>
            <ac:spMk id="30" creationId="{B3D7A942-E75C-4384-A1B5-F541EF133EF9}"/>
          </ac:spMkLst>
        </pc:spChg>
        <pc:graphicFrameChg chg="add del mod">
          <ac:chgData name="" userId="382d37319ecc2133" providerId="LiveId" clId="{9FC10F55-BE8B-4AB8-ABA6-B00549B02FE0}" dt="2023-12-23T09:31:43.917" v="835"/>
          <ac:graphicFrameMkLst>
            <pc:docMk/>
            <pc:sldMk cId="2670880033" sldId="258"/>
            <ac:graphicFrameMk id="10" creationId="{8716BB8F-1FAA-41F1-BB34-C0A18389E406}"/>
          </ac:graphicFrameMkLst>
        </pc:graphicFrameChg>
        <pc:graphicFrameChg chg="add mod modGraphic">
          <ac:chgData name="" userId="382d37319ecc2133" providerId="LiveId" clId="{9FC10F55-BE8B-4AB8-ABA6-B00549B02FE0}" dt="2023-12-23T09:32:37.555" v="883" actId="1076"/>
          <ac:graphicFrameMkLst>
            <pc:docMk/>
            <pc:sldMk cId="2670880033" sldId="258"/>
            <ac:graphicFrameMk id="19" creationId="{B3D0D83A-53E2-4EE2-837B-790C3DCB7484}"/>
          </ac:graphicFrameMkLst>
        </pc:graphicFrameChg>
        <pc:picChg chg="add mod modCrop">
          <ac:chgData name="" userId="382d37319ecc2133" providerId="LiveId" clId="{9FC10F55-BE8B-4AB8-ABA6-B00549B02FE0}" dt="2023-12-23T09:32:43.736" v="884" actId="14100"/>
          <ac:picMkLst>
            <pc:docMk/>
            <pc:sldMk cId="2670880033" sldId="258"/>
            <ac:picMk id="1026" creationId="{DB5578FB-A2C9-4BD4-8B89-0F4C652E9D21}"/>
          </ac:picMkLst>
        </pc:picChg>
      </pc:sldChg>
      <pc:sldChg chg="addSp delSp modSp add modTransition">
        <pc:chgData name="" userId="382d37319ecc2133" providerId="LiveId" clId="{9FC10F55-BE8B-4AB8-ABA6-B00549B02FE0}" dt="2023-12-23T09:53:20.028" v="1229"/>
        <pc:sldMkLst>
          <pc:docMk/>
          <pc:sldMk cId="1172927315" sldId="259"/>
        </pc:sldMkLst>
        <pc:spChg chg="mod">
          <ac:chgData name="" userId="382d37319ecc2133" providerId="LiveId" clId="{9FC10F55-BE8B-4AB8-ABA6-B00549B02FE0}" dt="2023-12-23T09:33:51.034" v="907"/>
          <ac:spMkLst>
            <pc:docMk/>
            <pc:sldMk cId="1172927315" sldId="259"/>
            <ac:spMk id="2" creationId="{61591723-4C75-4FE8-8932-F2ADF965B720}"/>
          </ac:spMkLst>
        </pc:spChg>
        <pc:spChg chg="mod">
          <ac:chgData name="" userId="382d37319ecc2133" providerId="LiveId" clId="{9FC10F55-BE8B-4AB8-ABA6-B00549B02FE0}" dt="2023-12-23T09:34:06.585" v="911" actId="14100"/>
          <ac:spMkLst>
            <pc:docMk/>
            <pc:sldMk cId="1172927315" sldId="259"/>
            <ac:spMk id="3" creationId="{00B35270-E86D-4C4C-BAD1-22DAE48D09B9}"/>
          </ac:spMkLst>
        </pc:spChg>
        <pc:spChg chg="add mod ord">
          <ac:chgData name="" userId="382d37319ecc2133" providerId="LiveId" clId="{9FC10F55-BE8B-4AB8-ABA6-B00549B02FE0}" dt="2023-12-23T09:33:34.180" v="906" actId="167"/>
          <ac:spMkLst>
            <pc:docMk/>
            <pc:sldMk cId="1172927315" sldId="259"/>
            <ac:spMk id="4" creationId="{097D25F9-0158-466F-BA8C-6E697CA4FB47}"/>
          </ac:spMkLst>
        </pc:spChg>
        <pc:picChg chg="add del mod">
          <ac:chgData name="" userId="382d37319ecc2133" providerId="LiveId" clId="{9FC10F55-BE8B-4AB8-ABA6-B00549B02FE0}" dt="2023-12-23T09:34:33.033" v="915"/>
          <ac:picMkLst>
            <pc:docMk/>
            <pc:sldMk cId="1172927315" sldId="259"/>
            <ac:picMk id="2050" creationId="{5B1CB1F7-BCE3-41EF-8D1D-F9F894CCFBB0}"/>
          </ac:picMkLst>
        </pc:picChg>
        <pc:picChg chg="add mod">
          <ac:chgData name="" userId="382d37319ecc2133" providerId="LiveId" clId="{9FC10F55-BE8B-4AB8-ABA6-B00549B02FE0}" dt="2023-12-23T09:35:18.427" v="926" actId="1076"/>
          <ac:picMkLst>
            <pc:docMk/>
            <pc:sldMk cId="1172927315" sldId="259"/>
            <ac:picMk id="2052" creationId="{4FF36AA3-868A-4BDE-B6E7-949A69DED395}"/>
          </ac:picMkLst>
        </pc:picChg>
      </pc:sldChg>
      <pc:sldChg chg="addSp add del">
        <pc:chgData name="" userId="382d37319ecc2133" providerId="LiveId" clId="{9FC10F55-BE8B-4AB8-ABA6-B00549B02FE0}" dt="2023-12-23T09:27:00.358" v="718" actId="2696"/>
        <pc:sldMkLst>
          <pc:docMk/>
          <pc:sldMk cId="1978695427" sldId="259"/>
        </pc:sldMkLst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4" creationId="{55BA6AD9-9713-4240-B732-359131DA76F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5" creationId="{9DBE4660-800C-45C4-AF45-6785D081CB0B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6" creationId="{160ACB41-098A-4AD7-9554-D801153DD6FF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7" creationId="{E93B5302-6440-4A00-86BE-6ECDFB272C0D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8" creationId="{46F2BDF1-20EC-4438-9371-15CD9D4AE3E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9" creationId="{9FE98622-536C-4DA2-84EB-E3E4F69BAB97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0" creationId="{641B653A-C33A-4EEE-9A73-FEA726ECD0ED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1" creationId="{250AC0AE-32BB-4018-AF3B-39E797EDC564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2" creationId="{D50DA37A-EBA0-4F4E-897E-3C526B0D651F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3" creationId="{4C886F84-BECD-4D27-A498-C1D8C372906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4" creationId="{76CA5152-528E-4119-B740-516E67C4725B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5" creationId="{EB54DB5F-0335-426D-923B-6543B84CD8E9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6" creationId="{9F616B79-6AFF-4C2C-A579-958450FE87D4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7" creationId="{54A58889-23CF-48A5-837A-EABD4D416720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8" creationId="{4B84FD11-A515-40F6-9297-BDF1A0DBB76C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19" creationId="{A7408284-C4C0-49B0-A740-9F0E512F01B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20" creationId="{F191FA01-AE5B-4B2D-8FE4-E641BF8D8F1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21" creationId="{07E570BF-9C4D-4816-90AB-738FD3F3CF40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22" creationId="{B52F29E9-D5BF-4714-9AFA-7B74C0CF7928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23" creationId="{6331BCB4-3523-4E0C-84D9-5D0DBA060CC3}"/>
          </ac:spMkLst>
        </pc:spChg>
        <pc:spChg chg="add">
          <ac:chgData name="" userId="382d37319ecc2133" providerId="LiveId" clId="{9FC10F55-BE8B-4AB8-ABA6-B00549B02FE0}" dt="2023-12-23T09:19:55.131" v="596"/>
          <ac:spMkLst>
            <pc:docMk/>
            <pc:sldMk cId="1978695427" sldId="259"/>
            <ac:spMk id="24" creationId="{5765ECE8-A817-46CA-A5B9-4C6ED816DB6A}"/>
          </ac:spMkLst>
        </pc:spChg>
      </pc:sldChg>
      <pc:sldChg chg="addSp delSp modSp add del">
        <pc:chgData name="" userId="382d37319ecc2133" providerId="LiveId" clId="{9FC10F55-BE8B-4AB8-ABA6-B00549B02FE0}" dt="2023-12-23T09:33:08.801" v="891" actId="2696"/>
        <pc:sldMkLst>
          <pc:docMk/>
          <pc:sldMk cId="3587111513" sldId="259"/>
        </pc:sldMkLst>
        <pc:spChg chg="del mod">
          <ac:chgData name="" userId="382d37319ecc2133" providerId="LiveId" clId="{9FC10F55-BE8B-4AB8-ABA6-B00549B02FE0}" dt="2023-12-23T09:33:07.655" v="890" actId="478"/>
          <ac:spMkLst>
            <pc:docMk/>
            <pc:sldMk cId="3587111513" sldId="259"/>
            <ac:spMk id="2" creationId="{D44817A9-8E05-4AE6-9EB4-462E9EC4EB65}"/>
          </ac:spMkLst>
        </pc:spChg>
        <pc:spChg chg="add mod">
          <ac:chgData name="" userId="382d37319ecc2133" providerId="LiveId" clId="{9FC10F55-BE8B-4AB8-ABA6-B00549B02FE0}" dt="2023-12-23T09:33:07.655" v="890" actId="478"/>
          <ac:spMkLst>
            <pc:docMk/>
            <pc:sldMk cId="3587111513" sldId="259"/>
            <ac:spMk id="19" creationId="{565C824A-4118-4239-97D7-2D5A99E905F2}"/>
          </ac:spMkLst>
        </pc:spChg>
      </pc:sldChg>
      <pc:sldChg chg="addSp modSp add modTransition">
        <pc:chgData name="" userId="382d37319ecc2133" providerId="LiveId" clId="{9FC10F55-BE8B-4AB8-ABA6-B00549B02FE0}" dt="2023-12-23T09:53:20.028" v="1229"/>
        <pc:sldMkLst>
          <pc:docMk/>
          <pc:sldMk cId="3249429055" sldId="260"/>
        </pc:sldMkLst>
        <pc:spChg chg="mod">
          <ac:chgData name="" userId="382d37319ecc2133" providerId="LiveId" clId="{9FC10F55-BE8B-4AB8-ABA6-B00549B02FE0}" dt="2023-12-23T09:36:13.656" v="942" actId="1076"/>
          <ac:spMkLst>
            <pc:docMk/>
            <pc:sldMk cId="3249429055" sldId="260"/>
            <ac:spMk id="2" creationId="{443CA352-A840-4E09-9725-CA99BF627E03}"/>
          </ac:spMkLst>
        </pc:spChg>
        <pc:spChg chg="add mod">
          <ac:chgData name="" userId="382d37319ecc2133" providerId="LiveId" clId="{9FC10F55-BE8B-4AB8-ABA6-B00549B02FE0}" dt="2023-12-23T09:36:17.288" v="943" actId="1076"/>
          <ac:spMkLst>
            <pc:docMk/>
            <pc:sldMk cId="3249429055" sldId="260"/>
            <ac:spMk id="5" creationId="{83066A39-F438-49D2-A8F8-E674FEF23729}"/>
          </ac:spMkLst>
        </pc:spChg>
        <pc:picChg chg="add mod">
          <ac:chgData name="" userId="382d37319ecc2133" providerId="LiveId" clId="{9FC10F55-BE8B-4AB8-ABA6-B00549B02FE0}" dt="2023-12-23T09:35:55.081" v="937" actId="1076"/>
          <ac:picMkLst>
            <pc:docMk/>
            <pc:sldMk cId="3249429055" sldId="260"/>
            <ac:picMk id="4" creationId="{89836DE9-996D-4C20-B864-D37103350C22}"/>
          </ac:picMkLst>
        </pc:picChg>
      </pc:sldChg>
      <pc:sldChg chg="addSp add del">
        <pc:chgData name="" userId="382d37319ecc2133" providerId="LiveId" clId="{9FC10F55-BE8B-4AB8-ABA6-B00549B02FE0}" dt="2023-12-23T09:27:00.653" v="719" actId="2696"/>
        <pc:sldMkLst>
          <pc:docMk/>
          <pc:sldMk cId="3495469989" sldId="260"/>
        </pc:sldMkLst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4" creationId="{A2F0635C-1C79-4A8B-9DF7-89D8DB1D26E1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5" creationId="{F0E2759E-C649-4DA3-8B44-4D9FCAA42029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6" creationId="{3101A29E-222A-457F-8E19-405E858CF398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7" creationId="{B1B249C4-7DA4-4585-81BD-572B9A13379D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8" creationId="{965E5EC4-5D86-4435-87A2-1475F054CAE9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9" creationId="{61663992-A49D-45D7-BD52-242157BB64A7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0" creationId="{D9B8330C-6037-466B-ADCF-11803093735B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1" creationId="{04481BB0-7144-424C-9499-9408D916D8FA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2" creationId="{70CA80D6-8570-43AA-917D-A8C56F5BE56D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3" creationId="{EEB86B84-C2C1-4507-9D99-6A5A87E9ADF7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4" creationId="{FB8D5D91-9DE4-478E-A7C8-7C9EE09A514E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5" creationId="{9D9BF0D4-C3F3-49F0-922C-2FC338D371D4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6" creationId="{8C69636D-DE05-4FAB-9929-31B6BAB13E1E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7" creationId="{1D595C66-8A4F-4BBC-A391-44D168A738CB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8" creationId="{E54F82E6-639E-44A2-B5C4-FD7D0DD65E50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19" creationId="{6E0983AA-0D79-48F4-84D5-03B547CF33B5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20" creationId="{1D46A6B4-34AF-48D1-B091-B787A316D9B1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21" creationId="{F7404151-72C9-436C-9124-733F0CE9F40D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22" creationId="{80D82131-51E3-48DD-B360-2A753D90B615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23" creationId="{32A10BFC-291C-4ABC-982F-5391E80C98FC}"/>
          </ac:spMkLst>
        </pc:spChg>
        <pc:spChg chg="add">
          <ac:chgData name="" userId="382d37319ecc2133" providerId="LiveId" clId="{9FC10F55-BE8B-4AB8-ABA6-B00549B02FE0}" dt="2023-12-23T09:19:55.891" v="597"/>
          <ac:spMkLst>
            <pc:docMk/>
            <pc:sldMk cId="3495469989" sldId="260"/>
            <ac:spMk id="24" creationId="{D98C30CF-88DF-4D62-8DE6-7E9869BE9EB5}"/>
          </ac:spMkLst>
        </pc:spChg>
      </pc:sldChg>
      <pc:sldChg chg="add del">
        <pc:chgData name="" userId="382d37319ecc2133" providerId="LiveId" clId="{9FC10F55-BE8B-4AB8-ABA6-B00549B02FE0}" dt="2023-12-23T09:33:09.741" v="893" actId="2696"/>
        <pc:sldMkLst>
          <pc:docMk/>
          <pc:sldMk cId="3867060572" sldId="260"/>
        </pc:sldMkLst>
      </pc:sldChg>
      <pc:sldChg chg="addSp modSp add modTransition">
        <pc:chgData name="" userId="382d37319ecc2133" providerId="LiveId" clId="{9FC10F55-BE8B-4AB8-ABA6-B00549B02FE0}" dt="2023-12-23T09:53:20.028" v="1229"/>
        <pc:sldMkLst>
          <pc:docMk/>
          <pc:sldMk cId="1149580349" sldId="261"/>
        </pc:sldMkLst>
        <pc:spChg chg="mod">
          <ac:chgData name="" userId="382d37319ecc2133" providerId="LiveId" clId="{9FC10F55-BE8B-4AB8-ABA6-B00549B02FE0}" dt="2023-12-23T09:37:39.739" v="960" actId="2711"/>
          <ac:spMkLst>
            <pc:docMk/>
            <pc:sldMk cId="1149580349" sldId="261"/>
            <ac:spMk id="2" creationId="{48423C5A-4C1E-4B2F-82F0-BCAF1DF34360}"/>
          </ac:spMkLst>
        </pc:spChg>
        <pc:spChg chg="mod">
          <ac:chgData name="" userId="382d37319ecc2133" providerId="LiveId" clId="{9FC10F55-BE8B-4AB8-ABA6-B00549B02FE0}" dt="2023-12-23T09:37:36.099" v="959" actId="2711"/>
          <ac:spMkLst>
            <pc:docMk/>
            <pc:sldMk cId="1149580349" sldId="261"/>
            <ac:spMk id="3" creationId="{5A00027E-6ED7-4A4C-8028-A9F229975EB2}"/>
          </ac:spMkLst>
        </pc:spChg>
        <pc:spChg chg="add mod ord">
          <ac:chgData name="" userId="382d37319ecc2133" providerId="LiveId" clId="{9FC10F55-BE8B-4AB8-ABA6-B00549B02FE0}" dt="2023-12-23T09:38:24.501" v="973" actId="1076"/>
          <ac:spMkLst>
            <pc:docMk/>
            <pc:sldMk cId="1149580349" sldId="261"/>
            <ac:spMk id="4" creationId="{FE295062-0220-4B13-A6CD-2D54052481F4}"/>
          </ac:spMkLst>
        </pc:spChg>
        <pc:spChg chg="add mod ord">
          <ac:chgData name="" userId="382d37319ecc2133" providerId="LiveId" clId="{9FC10F55-BE8B-4AB8-ABA6-B00549B02FE0}" dt="2023-12-23T09:37:53.212" v="965" actId="1076"/>
          <ac:spMkLst>
            <pc:docMk/>
            <pc:sldMk cId="1149580349" sldId="261"/>
            <ac:spMk id="6" creationId="{536B8CE3-0683-401D-95D7-5872254460E2}"/>
          </ac:spMkLst>
        </pc:spChg>
        <pc:spChg chg="add mod ord">
          <ac:chgData name="" userId="382d37319ecc2133" providerId="LiveId" clId="{9FC10F55-BE8B-4AB8-ABA6-B00549B02FE0}" dt="2023-12-23T09:38:19.482" v="971" actId="1076"/>
          <ac:spMkLst>
            <pc:docMk/>
            <pc:sldMk cId="1149580349" sldId="261"/>
            <ac:spMk id="7" creationId="{3F286C6B-62B4-47A4-9D44-56530C4E69E6}"/>
          </ac:spMkLst>
        </pc:spChg>
        <pc:picChg chg="add mod">
          <ac:chgData name="" userId="382d37319ecc2133" providerId="LiveId" clId="{9FC10F55-BE8B-4AB8-ABA6-B00549B02FE0}" dt="2023-12-23T09:37:23.583" v="958" actId="1076"/>
          <ac:picMkLst>
            <pc:docMk/>
            <pc:sldMk cId="1149580349" sldId="261"/>
            <ac:picMk id="4098" creationId="{2BF7197A-BF54-4CAB-BE3E-DC0D88BAEF9C}"/>
          </ac:picMkLst>
        </pc:picChg>
      </pc:sldChg>
      <pc:sldChg chg="addSp add del">
        <pc:chgData name="" userId="382d37319ecc2133" providerId="LiveId" clId="{9FC10F55-BE8B-4AB8-ABA6-B00549B02FE0}" dt="2023-12-23T09:27:00.906" v="720" actId="2696"/>
        <pc:sldMkLst>
          <pc:docMk/>
          <pc:sldMk cId="2609933956" sldId="261"/>
        </pc:sldMkLst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4" creationId="{F553562D-5F9C-41EE-A405-F6A2779B2DE0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5" creationId="{61AF135B-4F6E-4BE6-B5C3-6EDEFB5404C8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6" creationId="{401AD865-55D2-4CCA-9A08-E160EEBF96CF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7" creationId="{2332B256-BE84-4186-A2A4-B532205939C9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8" creationId="{33048F52-0090-4202-9610-8B5B23076340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9" creationId="{4709B4A8-64D8-47A6-A352-4AE5F0B3BEC9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0" creationId="{FB7CCAFD-6D1C-41C1-A212-E3850E2A20DA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1" creationId="{F8F06B16-9ADD-43F7-A000-9A229AD8F3CF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2" creationId="{739BFE44-D81F-48DD-BF40-0D732DE0F786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3" creationId="{A3F35720-8F07-47A5-BF6B-AE0324598177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4" creationId="{088D46DA-DB29-466E-9667-B5E77ADE9AC9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5" creationId="{B3FE6325-D260-434A-8503-FD0C27660367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6" creationId="{20046B62-1219-4665-A4C9-7BC46532D444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7" creationId="{93889C6C-840B-4796-840F-1727D5D3213D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8" creationId="{49558CBA-8E0B-4561-B83A-89FED1E2CB5C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19" creationId="{AED37E29-D6E9-407F-B2D3-6558913EC3AB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20" creationId="{95789D6D-E9FC-4C8E-BA70-B25FEDE9F190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21" creationId="{7832E66A-E40E-4BBE-807E-2E673A084418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22" creationId="{766D2FA6-A42F-48FC-83A1-147ABF0CE3B8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23" creationId="{09F8B949-1DDB-4337-93FA-D687D10A73D0}"/>
          </ac:spMkLst>
        </pc:spChg>
        <pc:spChg chg="add">
          <ac:chgData name="" userId="382d37319ecc2133" providerId="LiveId" clId="{9FC10F55-BE8B-4AB8-ABA6-B00549B02FE0}" dt="2023-12-23T09:19:56.612" v="598"/>
          <ac:spMkLst>
            <pc:docMk/>
            <pc:sldMk cId="2609933956" sldId="261"/>
            <ac:spMk id="24" creationId="{3F56B0EE-C1A8-4035-AD9F-9A92F1DF4C09}"/>
          </ac:spMkLst>
        </pc:spChg>
      </pc:sldChg>
      <pc:sldChg chg="add del">
        <pc:chgData name="" userId="382d37319ecc2133" providerId="LiveId" clId="{9FC10F55-BE8B-4AB8-ABA6-B00549B02FE0}" dt="2023-12-23T09:33:09.334" v="892" actId="2696"/>
        <pc:sldMkLst>
          <pc:docMk/>
          <pc:sldMk cId="3181729714" sldId="261"/>
        </pc:sldMkLst>
      </pc:sldChg>
      <pc:sldChg chg="addSp add del">
        <pc:chgData name="" userId="382d37319ecc2133" providerId="LiveId" clId="{9FC10F55-BE8B-4AB8-ABA6-B00549B02FE0}" dt="2023-12-23T09:27:01.092" v="721" actId="2696"/>
        <pc:sldMkLst>
          <pc:docMk/>
          <pc:sldMk cId="229623810" sldId="262"/>
        </pc:sldMkLst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4" creationId="{2550939D-8D50-4E39-BE7B-F0947F2C3AFF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5" creationId="{0FD2F2C6-9F5C-4FA6-8829-A147F58DC411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6" creationId="{51758B95-ED44-497A-B92D-69FC5D69DDDB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7" creationId="{2F8CF355-0955-4487-9E86-09A5684674B6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8" creationId="{F4673069-533B-4019-B1EE-098165DC9AB5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9" creationId="{6A21B5F1-7DBA-425B-AF35-5BF21E539304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0" creationId="{654001F7-1D30-4335-B882-D59DE9D469FD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1" creationId="{9731B129-D66E-4BEC-8DF3-993AB21CFCA9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2" creationId="{A5B527F2-6CB9-469A-B103-48A6190306CA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3" creationId="{2FA9586B-F87D-42E2-87D4-23B97246EE15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4" creationId="{95F34F18-786F-4C66-BF6E-79A63D313544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5" creationId="{CB5AEC44-2AA2-4D99-92B7-BD046D2D69E0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6" creationId="{7CC1CA48-EDAB-472D-84A7-233643DD5610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7" creationId="{84A3773A-29C1-4C79-892D-5FA02BEB6FF7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8" creationId="{B89C31A1-322B-4ECC-A20E-B903DB8E0260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19" creationId="{5178B32A-9D32-4A02-BF96-79A840BE5D70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20" creationId="{933F985B-11A6-4448-9129-861B02A3EB67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21" creationId="{A00ED7FF-1732-49BE-8243-6E7F03EB4407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22" creationId="{5ACED025-B394-4078-B2A5-E2B9F55A89A9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23" creationId="{27DF825F-E4C9-4A50-B97C-3BDB718C776E}"/>
          </ac:spMkLst>
        </pc:spChg>
        <pc:spChg chg="add">
          <ac:chgData name="" userId="382d37319ecc2133" providerId="LiveId" clId="{9FC10F55-BE8B-4AB8-ABA6-B00549B02FE0}" dt="2023-12-23T09:19:57.426" v="599"/>
          <ac:spMkLst>
            <pc:docMk/>
            <pc:sldMk cId="229623810" sldId="262"/>
            <ac:spMk id="24" creationId="{9B530007-6956-40EF-B453-CB76BA26802D}"/>
          </ac:spMkLst>
        </pc:spChg>
      </pc:sldChg>
      <pc:sldChg chg="add del">
        <pc:chgData name="" userId="382d37319ecc2133" providerId="LiveId" clId="{9FC10F55-BE8B-4AB8-ABA6-B00549B02FE0}" dt="2023-12-23T09:33:10.641" v="894" actId="2696"/>
        <pc:sldMkLst>
          <pc:docMk/>
          <pc:sldMk cId="435403342" sldId="262"/>
        </pc:sldMkLst>
      </pc:sldChg>
      <pc:sldChg chg="addSp delSp modSp add modTransition">
        <pc:chgData name="" userId="382d37319ecc2133" providerId="LiveId" clId="{9FC10F55-BE8B-4AB8-ABA6-B00549B02FE0}" dt="2023-12-23T09:53:20.028" v="1229"/>
        <pc:sldMkLst>
          <pc:docMk/>
          <pc:sldMk cId="2215760495" sldId="262"/>
        </pc:sldMkLst>
        <pc:spChg chg="mod">
          <ac:chgData name="" userId="382d37319ecc2133" providerId="LiveId" clId="{9FC10F55-BE8B-4AB8-ABA6-B00549B02FE0}" dt="2023-12-23T09:40:01.399" v="984" actId="339"/>
          <ac:spMkLst>
            <pc:docMk/>
            <pc:sldMk cId="2215760495" sldId="262"/>
            <ac:spMk id="2" creationId="{FA8C605C-F7B3-4200-971A-03F5EBD07B89}"/>
          </ac:spMkLst>
        </pc:spChg>
        <pc:spChg chg="mod">
          <ac:chgData name="" userId="382d37319ecc2133" providerId="LiveId" clId="{9FC10F55-BE8B-4AB8-ABA6-B00549B02FE0}" dt="2023-12-23T09:41:58.185" v="1014" actId="1076"/>
          <ac:spMkLst>
            <pc:docMk/>
            <pc:sldMk cId="2215760495" sldId="262"/>
            <ac:spMk id="3" creationId="{B2705D4B-E747-4C2F-B7CF-889A7B09422B}"/>
          </ac:spMkLst>
        </pc:spChg>
        <pc:spChg chg="add mod">
          <ac:chgData name="" userId="382d37319ecc2133" providerId="LiveId" clId="{9FC10F55-BE8B-4AB8-ABA6-B00549B02FE0}" dt="2023-12-23T09:41:03.752" v="998" actId="571"/>
          <ac:spMkLst>
            <pc:docMk/>
            <pc:sldMk cId="2215760495" sldId="262"/>
            <ac:spMk id="6" creationId="{F9EA93CF-E05C-473B-8D59-B44C41D1056B}"/>
          </ac:spMkLst>
        </pc:spChg>
        <pc:picChg chg="add mod">
          <ac:chgData name="" userId="382d37319ecc2133" providerId="LiveId" clId="{9FC10F55-BE8B-4AB8-ABA6-B00549B02FE0}" dt="2023-12-23T09:41:03.752" v="998" actId="571"/>
          <ac:picMkLst>
            <pc:docMk/>
            <pc:sldMk cId="2215760495" sldId="262"/>
            <ac:picMk id="5" creationId="{002E6917-CBF5-4F75-910A-9935292F9F8A}"/>
          </ac:picMkLst>
        </pc:picChg>
        <pc:picChg chg="add mod ord">
          <ac:chgData name="" userId="382d37319ecc2133" providerId="LiveId" clId="{9FC10F55-BE8B-4AB8-ABA6-B00549B02FE0}" dt="2023-12-23T09:39:32.798" v="981" actId="167"/>
          <ac:picMkLst>
            <pc:docMk/>
            <pc:sldMk cId="2215760495" sldId="262"/>
            <ac:picMk id="5122" creationId="{3D9671E1-60A0-42A2-8307-9BB3C0FC10D0}"/>
          </ac:picMkLst>
        </pc:picChg>
        <pc:picChg chg="add del">
          <ac:chgData name="" userId="382d37319ecc2133" providerId="LiveId" clId="{9FC10F55-BE8B-4AB8-ABA6-B00549B02FE0}" dt="2023-12-23T09:41:02.403" v="997"/>
          <ac:picMkLst>
            <pc:docMk/>
            <pc:sldMk cId="2215760495" sldId="262"/>
            <ac:picMk id="5124" creationId="{D320A83F-649D-4DAD-AC18-71C14B2F6395}"/>
          </ac:picMkLst>
        </pc:picChg>
        <pc:picChg chg="add mod modCrop">
          <ac:chgData name="" userId="382d37319ecc2133" providerId="LiveId" clId="{9FC10F55-BE8B-4AB8-ABA6-B00549B02FE0}" dt="2023-12-23T09:42:00.732" v="1015" actId="1076"/>
          <ac:picMkLst>
            <pc:docMk/>
            <pc:sldMk cId="2215760495" sldId="262"/>
            <ac:picMk id="5126" creationId="{AB416791-E1E4-4781-A2B0-9F8859731087}"/>
          </ac:picMkLst>
        </pc:picChg>
      </pc:sldChg>
      <pc:sldChg chg="add del">
        <pc:chgData name="" userId="382d37319ecc2133" providerId="LiveId" clId="{9FC10F55-BE8B-4AB8-ABA6-B00549B02FE0}" dt="2023-12-23T09:33:11.108" v="895" actId="2696"/>
        <pc:sldMkLst>
          <pc:docMk/>
          <pc:sldMk cId="62458919" sldId="263"/>
        </pc:sldMkLst>
      </pc:sldChg>
      <pc:sldChg chg="addSp delSp modSp add modTransition">
        <pc:chgData name="" userId="382d37319ecc2133" providerId="LiveId" clId="{9FC10F55-BE8B-4AB8-ABA6-B00549B02FE0}" dt="2023-12-23T09:53:20.028" v="1229"/>
        <pc:sldMkLst>
          <pc:docMk/>
          <pc:sldMk cId="2867474659" sldId="263"/>
        </pc:sldMkLst>
        <pc:spChg chg="del mod">
          <ac:chgData name="" userId="382d37319ecc2133" providerId="LiveId" clId="{9FC10F55-BE8B-4AB8-ABA6-B00549B02FE0}" dt="2023-12-23T09:42:46.023" v="1033" actId="478"/>
          <ac:spMkLst>
            <pc:docMk/>
            <pc:sldMk cId="2867474659" sldId="263"/>
            <ac:spMk id="2" creationId="{107EAAC2-1E4A-4344-8C8F-57037D19C632}"/>
          </ac:spMkLst>
        </pc:spChg>
        <pc:spChg chg="mod">
          <ac:chgData name="" userId="382d37319ecc2133" providerId="LiveId" clId="{9FC10F55-BE8B-4AB8-ABA6-B00549B02FE0}" dt="2023-12-23T09:44:46.626" v="1110" actId="5793"/>
          <ac:spMkLst>
            <pc:docMk/>
            <pc:sldMk cId="2867474659" sldId="263"/>
            <ac:spMk id="3" creationId="{AAEBC2DE-4C3F-42CF-9C92-1338BC2538F5}"/>
          </ac:spMkLst>
        </pc:spChg>
        <pc:spChg chg="add mod">
          <ac:chgData name="" userId="382d37319ecc2133" providerId="LiveId" clId="{9FC10F55-BE8B-4AB8-ABA6-B00549B02FE0}" dt="2023-12-23T09:44:05.488" v="1053" actId="14100"/>
          <ac:spMkLst>
            <pc:docMk/>
            <pc:sldMk cId="2867474659" sldId="263"/>
            <ac:spMk id="4" creationId="{7A8BF80F-4F0C-4BDD-9C80-44C82AAFAE7E}"/>
          </ac:spMkLst>
        </pc:spChg>
        <pc:spChg chg="add del mod">
          <ac:chgData name="" userId="382d37319ecc2133" providerId="LiveId" clId="{9FC10F55-BE8B-4AB8-ABA6-B00549B02FE0}" dt="2023-12-23T09:42:48.076" v="1034" actId="478"/>
          <ac:spMkLst>
            <pc:docMk/>
            <pc:sldMk cId="2867474659" sldId="263"/>
            <ac:spMk id="6" creationId="{32948D72-9BA3-4D40-81D8-467FFD932A4F}"/>
          </ac:spMkLst>
        </pc:spChg>
        <pc:spChg chg="add mod ord">
          <ac:chgData name="" userId="382d37319ecc2133" providerId="LiveId" clId="{9FC10F55-BE8B-4AB8-ABA6-B00549B02FE0}" dt="2023-12-23T09:44:41.019" v="1109" actId="14100"/>
          <ac:spMkLst>
            <pc:docMk/>
            <pc:sldMk cId="2867474659" sldId="263"/>
            <ac:spMk id="7" creationId="{0AFE912E-E480-4E10-B1D3-D8FAECC75D11}"/>
          </ac:spMkLst>
        </pc:spChg>
        <pc:picChg chg="add mod">
          <ac:chgData name="" userId="382d37319ecc2133" providerId="LiveId" clId="{9FC10F55-BE8B-4AB8-ABA6-B00549B02FE0}" dt="2023-12-23T09:43:50.910" v="1048" actId="1440"/>
          <ac:picMkLst>
            <pc:docMk/>
            <pc:sldMk cId="2867474659" sldId="263"/>
            <ac:picMk id="6146" creationId="{FBF3A3AE-6C27-4289-96A6-23223E4A203B}"/>
          </ac:picMkLst>
        </pc:picChg>
      </pc:sldChg>
      <pc:sldChg chg="addSp add del">
        <pc:chgData name="" userId="382d37319ecc2133" providerId="LiveId" clId="{9FC10F55-BE8B-4AB8-ABA6-B00549B02FE0}" dt="2023-12-23T09:27:01.401" v="722" actId="2696"/>
        <pc:sldMkLst>
          <pc:docMk/>
          <pc:sldMk cId="4229577609" sldId="263"/>
        </pc:sldMkLst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4" creationId="{1FFB1A57-4431-46AB-AD74-9FC07E790E75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5" creationId="{2F37C807-85EB-49D0-8F34-53B5FB56CCFF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6" creationId="{36568C9A-C82A-4FC3-B958-EAC4770DA1AC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7" creationId="{411751A1-3256-4E1C-A160-9ED35D6CA351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8" creationId="{AF7D2799-D8C5-49E7-AA62-1A81D3F4E282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9" creationId="{D8A27B77-BE5A-4F88-8297-122C4BA45BD0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0" creationId="{1D4DCB88-A0DC-4F70-8826-F899417EE689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1" creationId="{F9ED109F-FB79-4D8C-8E2D-855BAA520112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2" creationId="{08C3011D-7DB6-4DE4-B06A-426F4FC2D39B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3" creationId="{C7047CB9-9CF5-42B9-8C42-3BA2BC550DBA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4" creationId="{90FCB6A4-4C1C-4098-B0B0-6F278492C857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5" creationId="{1C782F15-0416-4DFA-A39C-549D5E5C8B48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6" creationId="{544D0C1C-C030-4A77-ADDB-A16B4B8ABAD3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7" creationId="{2033B7D7-F369-464A-ACE4-E085FED69A0E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8" creationId="{6D792259-DFCE-490D-88DD-C04D7414EE4F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19" creationId="{20CBFB29-4525-4C8A-BAAC-1971B41E93F5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20" creationId="{D2FE95E0-EAF3-4EA0-992E-E561DDA6DEE1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21" creationId="{172E6779-D2E1-4226-B58B-354D4E21B0A4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22" creationId="{77BEE95B-CD94-4034-B8DC-BB82206F961D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23" creationId="{AFD762FC-A812-4437-89DC-FDCC08D6D0B7}"/>
          </ac:spMkLst>
        </pc:spChg>
        <pc:spChg chg="add">
          <ac:chgData name="" userId="382d37319ecc2133" providerId="LiveId" clId="{9FC10F55-BE8B-4AB8-ABA6-B00549B02FE0}" dt="2023-12-23T09:20:00.196" v="602"/>
          <ac:spMkLst>
            <pc:docMk/>
            <pc:sldMk cId="4229577609" sldId="263"/>
            <ac:spMk id="24" creationId="{376635E7-B060-493A-9E36-A77EB4EEAD18}"/>
          </ac:spMkLst>
        </pc:spChg>
      </pc:sldChg>
      <pc:sldChg chg="addSp add del">
        <pc:chgData name="" userId="382d37319ecc2133" providerId="LiveId" clId="{9FC10F55-BE8B-4AB8-ABA6-B00549B02FE0}" dt="2023-12-23T09:27:01.729" v="723" actId="2696"/>
        <pc:sldMkLst>
          <pc:docMk/>
          <pc:sldMk cId="1621752345" sldId="264"/>
        </pc:sldMkLst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4" creationId="{AE325B59-1A01-4F3C-9CFE-17E4240BD3BB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5" creationId="{CFEC7D1B-FADA-4EB1-92D3-26A2ADD39683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6" creationId="{708B1E95-4255-4434-9ABB-D76DF5EF4232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7" creationId="{9446AB04-1251-4715-94D2-435A9EF87B33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8" creationId="{48FF2C42-6250-4BB4-ACE3-166DA48C425B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9" creationId="{CD54C117-B81C-4CAB-AC79-56C6E46BFE89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0" creationId="{F8D22FAF-4DB1-40DD-99D6-6F46D3C0D899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1" creationId="{0A4C4590-012A-404F-8B03-A79688B24E1D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2" creationId="{D0B56891-0358-4242-83DC-3D47FEE12E63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3" creationId="{7D337E2C-774C-4D19-9B03-7F835126A159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4" creationId="{30012D7D-7AED-4DFB-B38B-1D39ECBEA98F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5" creationId="{F662B286-5112-48C2-87EC-7C8E197A7792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6" creationId="{3CC55E31-C591-435E-99C9-D92647A7B2BD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7" creationId="{33E25DFF-78DF-43E1-94C7-D06FA1A5331F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8" creationId="{BAF63E37-9E8B-4774-BD7B-9518A62FDF84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19" creationId="{4664A212-B0A0-4896-A2E6-BDFD3242BFDB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20" creationId="{F3CCE0C4-14FB-4222-8EAB-E6629CBDC934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21" creationId="{D540B680-2099-4A50-8209-25D7C2707CFB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22" creationId="{D7FD3B65-C6BC-4552-8229-69772D44700E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23" creationId="{5725ABE6-4C11-4C34-B1DD-54F01C41213F}"/>
          </ac:spMkLst>
        </pc:spChg>
        <pc:spChg chg="add">
          <ac:chgData name="" userId="382d37319ecc2133" providerId="LiveId" clId="{9FC10F55-BE8B-4AB8-ABA6-B00549B02FE0}" dt="2023-12-23T09:20:01.169" v="603"/>
          <ac:spMkLst>
            <pc:docMk/>
            <pc:sldMk cId="1621752345" sldId="264"/>
            <ac:spMk id="24" creationId="{5D2E5FDB-1700-40F6-8D1E-26A7E5412BFF}"/>
          </ac:spMkLst>
        </pc:spChg>
      </pc:sldChg>
      <pc:sldChg chg="addSp modSp add modTransition">
        <pc:chgData name="" userId="382d37319ecc2133" providerId="LiveId" clId="{9FC10F55-BE8B-4AB8-ABA6-B00549B02FE0}" dt="2023-12-23T09:53:20.028" v="1229"/>
        <pc:sldMkLst>
          <pc:docMk/>
          <pc:sldMk cId="1950022372" sldId="264"/>
        </pc:sldMkLst>
        <pc:spChg chg="mod">
          <ac:chgData name="" userId="382d37319ecc2133" providerId="LiveId" clId="{9FC10F55-BE8B-4AB8-ABA6-B00549B02FE0}" dt="2023-12-23T09:46:28.751" v="1124" actId="14100"/>
          <ac:spMkLst>
            <pc:docMk/>
            <pc:sldMk cId="1950022372" sldId="264"/>
            <ac:spMk id="2" creationId="{62B9894D-2CF7-4F61-8841-EB1D46D95E93}"/>
          </ac:spMkLst>
        </pc:spChg>
        <pc:spChg chg="mod">
          <ac:chgData name="" userId="382d37319ecc2133" providerId="LiveId" clId="{9FC10F55-BE8B-4AB8-ABA6-B00549B02FE0}" dt="2023-12-23T09:47:07.247" v="1147" actId="1076"/>
          <ac:spMkLst>
            <pc:docMk/>
            <pc:sldMk cId="1950022372" sldId="264"/>
            <ac:spMk id="3" creationId="{ACAECD3D-3DFB-4620-9250-7F5ED013806C}"/>
          </ac:spMkLst>
        </pc:spChg>
        <pc:spChg chg="add mod">
          <ac:chgData name="" userId="382d37319ecc2133" providerId="LiveId" clId="{9FC10F55-BE8B-4AB8-ABA6-B00549B02FE0}" dt="2023-12-23T09:47:19.190" v="1149" actId="1076"/>
          <ac:spMkLst>
            <pc:docMk/>
            <pc:sldMk cId="1950022372" sldId="264"/>
            <ac:spMk id="4" creationId="{3366612D-F508-4900-8BCE-531DF4EFF5BE}"/>
          </ac:spMkLst>
        </pc:spChg>
        <pc:spChg chg="add mod">
          <ac:chgData name="" userId="382d37319ecc2133" providerId="LiveId" clId="{9FC10F55-BE8B-4AB8-ABA6-B00549B02FE0}" dt="2023-12-23T09:47:31.719" v="1157" actId="1076"/>
          <ac:spMkLst>
            <pc:docMk/>
            <pc:sldMk cId="1950022372" sldId="264"/>
            <ac:spMk id="6" creationId="{066C3CF6-FC67-4166-B72B-1860E71BC285}"/>
          </ac:spMkLst>
        </pc:spChg>
        <pc:picChg chg="add mod">
          <ac:chgData name="" userId="382d37319ecc2133" providerId="LiveId" clId="{9FC10F55-BE8B-4AB8-ABA6-B00549B02FE0}" dt="2023-12-23T09:46:19.620" v="1121" actId="14100"/>
          <ac:picMkLst>
            <pc:docMk/>
            <pc:sldMk cId="1950022372" sldId="264"/>
            <ac:picMk id="7170" creationId="{D5F034AD-9E8F-4A44-9BBB-492722E0047E}"/>
          </ac:picMkLst>
        </pc:picChg>
      </pc:sldChg>
      <pc:sldChg chg="add del">
        <pc:chgData name="" userId="382d37319ecc2133" providerId="LiveId" clId="{9FC10F55-BE8B-4AB8-ABA6-B00549B02FE0}" dt="2023-12-23T09:33:11.959" v="896" actId="2696"/>
        <pc:sldMkLst>
          <pc:docMk/>
          <pc:sldMk cId="4121943525" sldId="264"/>
        </pc:sldMkLst>
      </pc:sldChg>
      <pc:sldChg chg="addSp delSp modSp add modAnim">
        <pc:chgData name="" userId="382d37319ecc2133" providerId="LiveId" clId="{9FC10F55-BE8B-4AB8-ABA6-B00549B02FE0}" dt="2023-12-23T09:49:38.270" v="1181"/>
        <pc:sldMkLst>
          <pc:docMk/>
          <pc:sldMk cId="1419768943" sldId="265"/>
        </pc:sldMkLst>
        <pc:spChg chg="mod">
          <ac:chgData name="" userId="382d37319ecc2133" providerId="LiveId" clId="{9FC10F55-BE8B-4AB8-ABA6-B00549B02FE0}" dt="2023-12-23T09:47:59.616" v="1162" actId="1076"/>
          <ac:spMkLst>
            <pc:docMk/>
            <pc:sldMk cId="1419768943" sldId="265"/>
            <ac:spMk id="2" creationId="{8378EAD0-8A60-4A53-8339-C1609189903D}"/>
          </ac:spMkLst>
        </pc:spChg>
        <pc:spChg chg="mod ord">
          <ac:chgData name="" userId="382d37319ecc2133" providerId="LiveId" clId="{9FC10F55-BE8B-4AB8-ABA6-B00549B02FE0}" dt="2023-12-23T09:49:14.263" v="1179" actId="27636"/>
          <ac:spMkLst>
            <pc:docMk/>
            <pc:sldMk cId="1419768943" sldId="265"/>
            <ac:spMk id="3" creationId="{5B86CC31-9253-4749-B1EB-70912CCECDFC}"/>
          </ac:spMkLst>
        </pc:spChg>
        <pc:spChg chg="add del mod">
          <ac:chgData name="" userId="382d37319ecc2133" providerId="LiveId" clId="{9FC10F55-BE8B-4AB8-ABA6-B00549B02FE0}" dt="2023-12-23T09:48:33.729" v="1169" actId="14100"/>
          <ac:spMkLst>
            <pc:docMk/>
            <pc:sldMk cId="1419768943" sldId="265"/>
            <ac:spMk id="4" creationId="{924C30E5-89A7-49AD-9130-A2806095D4CE}"/>
          </ac:spMkLst>
        </pc:spChg>
        <pc:picChg chg="add mod ord">
          <ac:chgData name="" userId="382d37319ecc2133" providerId="LiveId" clId="{9FC10F55-BE8B-4AB8-ABA6-B00549B02FE0}" dt="2023-12-23T09:47:54.137" v="1161" actId="167"/>
          <ac:picMkLst>
            <pc:docMk/>
            <pc:sldMk cId="1419768943" sldId="265"/>
            <ac:picMk id="8194" creationId="{698A2275-A196-4976-95DA-041267F7524F}"/>
          </ac:picMkLst>
        </pc:picChg>
      </pc:sldChg>
      <pc:sldChg chg="addSp delSp modSp add modAnim">
        <pc:chgData name="" userId="382d37319ecc2133" providerId="LiveId" clId="{9FC10F55-BE8B-4AB8-ABA6-B00549B02FE0}" dt="2023-12-23T09:53:07.500" v="1228"/>
        <pc:sldMkLst>
          <pc:docMk/>
          <pc:sldMk cId="2896025478" sldId="266"/>
        </pc:sldMkLst>
        <pc:spChg chg="mod">
          <ac:chgData name="" userId="382d37319ecc2133" providerId="LiveId" clId="{9FC10F55-BE8B-4AB8-ABA6-B00549B02FE0}" dt="2023-12-23T09:52:40.817" v="1221" actId="1076"/>
          <ac:spMkLst>
            <pc:docMk/>
            <pc:sldMk cId="2896025478" sldId="266"/>
            <ac:spMk id="2" creationId="{41FB4C94-01CF-4031-ACAF-407428912077}"/>
          </ac:spMkLst>
        </pc:spChg>
        <pc:spChg chg="mod">
          <ac:chgData name="" userId="382d37319ecc2133" providerId="LiveId" clId="{9FC10F55-BE8B-4AB8-ABA6-B00549B02FE0}" dt="2023-12-23T09:52:58.796" v="1227" actId="1076"/>
          <ac:spMkLst>
            <pc:docMk/>
            <pc:sldMk cId="2896025478" sldId="266"/>
            <ac:spMk id="3" creationId="{02D7C47E-B2E2-4892-AC37-8680A0B72C2C}"/>
          </ac:spMkLst>
        </pc:spChg>
        <pc:spChg chg="add del">
          <ac:chgData name="" userId="382d37319ecc2133" providerId="LiveId" clId="{9FC10F55-BE8B-4AB8-ABA6-B00549B02FE0}" dt="2023-12-23T09:50:57.964" v="1202" actId="478"/>
          <ac:spMkLst>
            <pc:docMk/>
            <pc:sldMk cId="2896025478" sldId="266"/>
            <ac:spMk id="4" creationId="{9090EB7D-CE29-43A4-865F-6502322466E9}"/>
          </ac:spMkLst>
        </pc:spChg>
        <pc:spChg chg="add">
          <ac:chgData name="" userId="382d37319ecc2133" providerId="LiveId" clId="{9FC10F55-BE8B-4AB8-ABA6-B00549B02FE0}" dt="2023-12-23T09:51:02.326" v="1203"/>
          <ac:spMkLst>
            <pc:docMk/>
            <pc:sldMk cId="2896025478" sldId="266"/>
            <ac:spMk id="5" creationId="{52E2739D-6886-44B5-9978-44924A161A59}"/>
          </ac:spMkLst>
        </pc:spChg>
        <pc:spChg chg="add mod">
          <ac:chgData name="" userId="382d37319ecc2133" providerId="LiveId" clId="{9FC10F55-BE8B-4AB8-ABA6-B00549B02FE0}" dt="2023-12-23T09:51:16.389" v="1205" actId="14100"/>
          <ac:spMkLst>
            <pc:docMk/>
            <pc:sldMk cId="2896025478" sldId="266"/>
            <ac:spMk id="6" creationId="{BB38C55A-57C4-49FC-9044-3A8F5BFCB3E3}"/>
          </ac:spMkLst>
        </pc:spChg>
        <pc:spChg chg="add del">
          <ac:chgData name="" userId="382d37319ecc2133" providerId="LiveId" clId="{9FC10F55-BE8B-4AB8-ABA6-B00549B02FE0}" dt="2023-12-23T09:51:21.999" v="1207"/>
          <ac:spMkLst>
            <pc:docMk/>
            <pc:sldMk cId="2896025478" sldId="266"/>
            <ac:spMk id="7" creationId="{69486B22-920C-402B-83D2-B1E9FC79AAB6}"/>
          </ac:spMkLst>
        </pc:spChg>
        <pc:spChg chg="add mod ord">
          <ac:chgData name="" userId="382d37319ecc2133" providerId="LiveId" clId="{9FC10F55-BE8B-4AB8-ABA6-B00549B02FE0}" dt="2023-12-23T09:52:34.051" v="1219" actId="167"/>
          <ac:spMkLst>
            <pc:docMk/>
            <pc:sldMk cId="2896025478" sldId="266"/>
            <ac:spMk id="9" creationId="{A514E94F-A03F-4CB3-A436-CC3D4DD4D89E}"/>
          </ac:spMkLst>
        </pc:spChg>
        <pc:picChg chg="add ord">
          <ac:chgData name="" userId="382d37319ecc2133" providerId="LiveId" clId="{9FC10F55-BE8B-4AB8-ABA6-B00549B02FE0}" dt="2023-12-23T09:52:36.449" v="1220" actId="167"/>
          <ac:picMkLst>
            <pc:docMk/>
            <pc:sldMk cId="2896025478" sldId="266"/>
            <ac:picMk id="8" creationId="{B782E1C2-AACD-426D-AF68-7B363A286619}"/>
          </ac:picMkLst>
        </pc:picChg>
        <pc:picChg chg="add del mod">
          <ac:chgData name="" userId="382d37319ecc2133" providerId="LiveId" clId="{9FC10F55-BE8B-4AB8-ABA6-B00549B02FE0}" dt="2023-12-23T09:49:55.856" v="1184" actId="478"/>
          <ac:picMkLst>
            <pc:docMk/>
            <pc:sldMk cId="2896025478" sldId="266"/>
            <ac:picMk id="9218" creationId="{CD254167-0538-4890-951B-94E7E15C1EA3}"/>
          </ac:picMkLst>
        </pc:picChg>
        <pc:picChg chg="add del mod ord modCrop">
          <ac:chgData name="" userId="382d37319ecc2133" providerId="LiveId" clId="{9FC10F55-BE8B-4AB8-ABA6-B00549B02FE0}" dt="2023-12-23T09:50:51.534" v="1198"/>
          <ac:picMkLst>
            <pc:docMk/>
            <pc:sldMk cId="2896025478" sldId="266"/>
            <ac:picMk id="9220" creationId="{204A905F-23F0-40BA-A5D7-51E3B647D0C2}"/>
          </ac:picMkLst>
        </pc:picChg>
        <pc:picChg chg="add del mod modCrop">
          <ac:chgData name="" userId="382d37319ecc2133" providerId="LiveId" clId="{9FC10F55-BE8B-4AB8-ABA6-B00549B02FE0}" dt="2023-12-23T09:50:51.302" v="1196"/>
          <ac:picMkLst>
            <pc:docMk/>
            <pc:sldMk cId="2896025478" sldId="266"/>
            <ac:picMk id="9222" creationId="{687CAD49-41AA-4606-8FF6-632B613CFA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296B6-3884-467A-92F5-CB224FD38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CCE315-EEA7-4D86-9791-166978914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AAB25-33B5-4C0E-90EC-F334A552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88DC35-50C3-4BB4-9858-0E70E7AA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6C307F-B13D-470D-B5FC-E5E5BF23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25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A5A63-7CC9-4797-A574-CBE68EE3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C07987-5B55-430E-94B0-093E7CCA8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78FE0C-E357-4759-B85E-81A6E12C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BC09B0-7679-4F7D-A3A9-32F6A629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731A1E-6C69-495A-85D2-169B6EF5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2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67F493-5D1A-48AD-9449-521BB92AA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A8F382-5CCC-403A-9C20-0260D3A8E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1624EA-C8FD-4D49-B426-CAFF019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A848F4-C67F-4558-8572-43AFBB39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63FDB-2F54-45F1-97F7-6C1D0152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54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840F2-39FA-453B-B179-2DF1B36E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0A61A0-CA55-4615-8353-E1BB52B0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5D6789-A4A4-4539-83F7-70A25C5B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AA30D6-9B9F-42E9-860C-F45031E4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1F289-53B8-40D0-B837-70FBA06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9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075FC-6839-4BBC-A7A5-5B24B571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D51F48-ED37-49B5-9BE6-C1F0DAB7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157DDC-CCB2-4DAA-A199-69B8F83B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539156-697A-470A-8320-88FAF78F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7E892-7392-44A9-89D5-7A2CE315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32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4D05-9A63-471B-8797-FF435C11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A47FC-F97A-456E-8AF4-DAA70C33C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6769F2-809B-4D6A-93FB-0B4475A2E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88E1D-A527-498E-B7C6-707742F3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9E468E-80D7-430C-BF5E-91791CCE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431AA-27FE-4A60-BB9D-F5BD6ADF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3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7BD30-EDD0-4778-AED1-C42DEDDB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AF95B4-58BD-48B9-8B2B-16B435869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FAF1C7-0BEB-4C2C-A53C-89A92B039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95A1F8-996D-4044-81A4-446173EA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41DCED-9693-41CE-AC92-62D95760A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B613BB8-FD3E-4327-A6C3-73B5EBF5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822989-7F82-4124-8AA7-CFB32FDD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070C27-6849-40E8-8B58-0EA1C447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31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EDE83-4E2B-48DD-9303-25D2510C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488CDC-5AFF-482D-A3F4-3AD66934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0EDCC0-1C49-44DA-92B5-9234C33A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CBFDC-1825-4590-A3BB-D5F31CC8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91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FF0D78-C8AB-4A51-A79A-1E5A3180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D84F41-E087-4D16-BE1D-C438DF56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DEBCA9-436E-4706-826F-D8676BEF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4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7ED35-6178-4598-B6D6-2384A326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76BE2-2A14-4AB8-90F0-58BA2AC0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ABBD20-FFFE-4824-B279-6E4A0BB7E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82B65E-2E12-444E-B426-68DCC3E3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664950-B4CD-4445-80E7-92E2C5BC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556A52-FA25-4FEE-B71B-CD8A113B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0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A552E-FC9D-4184-88E5-2AEE4D4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9806BE-9FC1-4B6C-B480-A5223AB86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86EF34-A40E-4B54-92A6-DFAB074C0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EC5FF-5175-4563-8623-3ED48D2A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B38A8A-AC8A-4E70-A06F-B790C717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619782-7C40-43EB-BE59-AB12169C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23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E2978-54D2-4D9B-9B33-45A2574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9B14DE-15FA-4524-BCFB-1FCE9DBA3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39CF96-979D-406F-ADF0-A7F1C3E18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70A0-D0E2-4F63-A6F0-63AADFDE5711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23284-35FC-4C58-8871-062791FD6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A24001-8BA5-4994-AAED-A189BC76D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F9378-4764-46F8-A17C-4BB4637DE4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24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19C2D9-2427-4D11-83EF-2B0D38C960BD}"/>
              </a:ext>
            </a:extLst>
          </p:cNvPr>
          <p:cNvSpPr/>
          <p:nvPr/>
        </p:nvSpPr>
        <p:spPr>
          <a:xfrm>
            <a:off x="1310206" y="376834"/>
            <a:ext cx="3186734" cy="6179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4B6C11-26F2-4140-8548-81BC1AA16334}"/>
              </a:ext>
            </a:extLst>
          </p:cNvPr>
          <p:cNvSpPr/>
          <p:nvPr/>
        </p:nvSpPr>
        <p:spPr>
          <a:xfrm rot="5400000">
            <a:off x="-800102" y="809219"/>
            <a:ext cx="2705626" cy="10627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5C8DE7-002A-43A7-AB54-ED2A12A0037F}"/>
              </a:ext>
            </a:extLst>
          </p:cNvPr>
          <p:cNvSpPr txBox="1">
            <a:spLocks/>
          </p:cNvSpPr>
          <p:nvPr/>
        </p:nvSpPr>
        <p:spPr>
          <a:xfrm>
            <a:off x="0" y="2001674"/>
            <a:ext cx="9144000" cy="1021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100580-2263-43C2-B3F1-19C402D2EDB6}"/>
              </a:ext>
            </a:extLst>
          </p:cNvPr>
          <p:cNvSpPr/>
          <p:nvPr/>
        </p:nvSpPr>
        <p:spPr>
          <a:xfrm>
            <a:off x="5864003" y="50141"/>
            <a:ext cx="2204862" cy="6533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459CC9-0DCC-4F60-A093-BB35830B4B6B}"/>
              </a:ext>
            </a:extLst>
          </p:cNvPr>
          <p:cNvSpPr/>
          <p:nvPr/>
        </p:nvSpPr>
        <p:spPr>
          <a:xfrm rot="10800000">
            <a:off x="93051" y="3651274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E3A7598-E9A9-4A95-937E-D840B6447C5E}"/>
              </a:ext>
            </a:extLst>
          </p:cNvPr>
          <p:cNvSpPr/>
          <p:nvPr/>
        </p:nvSpPr>
        <p:spPr>
          <a:xfrm>
            <a:off x="4811823" y="5833019"/>
            <a:ext cx="1390913" cy="518544"/>
          </a:xfrm>
          <a:prstGeom prst="rect">
            <a:avLst/>
          </a:prstGeom>
          <a:solidFill>
            <a:srgbClr val="CC00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552348B-D73D-4E32-8D9B-DC31864B9347}"/>
              </a:ext>
            </a:extLst>
          </p:cNvPr>
          <p:cNvSpPr/>
          <p:nvPr/>
        </p:nvSpPr>
        <p:spPr>
          <a:xfrm>
            <a:off x="8393358" y="2334080"/>
            <a:ext cx="2920699" cy="45355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FD3F75-BF3B-4461-9A83-CC69A596904A}"/>
              </a:ext>
            </a:extLst>
          </p:cNvPr>
          <p:cNvSpPr/>
          <p:nvPr/>
        </p:nvSpPr>
        <p:spPr>
          <a:xfrm>
            <a:off x="1735604" y="3371685"/>
            <a:ext cx="1403220" cy="1437414"/>
          </a:xfrm>
          <a:prstGeom prst="donu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C4D52-EDEB-4E1E-A6A7-42B2AE495FA9}"/>
              </a:ext>
            </a:extLst>
          </p:cNvPr>
          <p:cNvSpPr/>
          <p:nvPr/>
        </p:nvSpPr>
        <p:spPr>
          <a:xfrm>
            <a:off x="8315695" y="978708"/>
            <a:ext cx="2920699" cy="653386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иагональная полоса 20">
            <a:extLst>
              <a:ext uri="{FF2B5EF4-FFF2-40B4-BE49-F238E27FC236}">
                <a16:creationId xmlns:a16="http://schemas.microsoft.com/office/drawing/2014/main" id="{9CE88569-D387-4B65-8BD6-B2D238C4313E}"/>
              </a:ext>
            </a:extLst>
          </p:cNvPr>
          <p:cNvSpPr/>
          <p:nvPr/>
        </p:nvSpPr>
        <p:spPr>
          <a:xfrm rot="3991883">
            <a:off x="9854381" y="2730114"/>
            <a:ext cx="1308086" cy="2957833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F66FFF65-286E-4C43-8EF2-82AFD8134A71}"/>
              </a:ext>
            </a:extLst>
          </p:cNvPr>
          <p:cNvSpPr/>
          <p:nvPr/>
        </p:nvSpPr>
        <p:spPr>
          <a:xfrm rot="17446402" flipH="1">
            <a:off x="5177139" y="352618"/>
            <a:ext cx="1186322" cy="2941492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A15B16A-CB90-4B6A-AB44-1FB18A64F350}"/>
              </a:ext>
            </a:extLst>
          </p:cNvPr>
          <p:cNvSpPr/>
          <p:nvPr/>
        </p:nvSpPr>
        <p:spPr>
          <a:xfrm>
            <a:off x="1125464" y="2659268"/>
            <a:ext cx="4309352" cy="6330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047F70E-F3C6-498B-A2BA-B66E1C8796AB}"/>
              </a:ext>
            </a:extLst>
          </p:cNvPr>
          <p:cNvSpPr/>
          <p:nvPr/>
        </p:nvSpPr>
        <p:spPr>
          <a:xfrm rot="5400000">
            <a:off x="10345114" y="1077239"/>
            <a:ext cx="2920700" cy="750928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3074C23-E188-46AC-8815-8DBC48CF56FE}"/>
              </a:ext>
            </a:extLst>
          </p:cNvPr>
          <p:cNvSpPr/>
          <p:nvPr/>
        </p:nvSpPr>
        <p:spPr>
          <a:xfrm>
            <a:off x="9782024" y="2693425"/>
            <a:ext cx="976293" cy="65338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Круг: прозрачная заливка 26">
            <a:extLst>
              <a:ext uri="{FF2B5EF4-FFF2-40B4-BE49-F238E27FC236}">
                <a16:creationId xmlns:a16="http://schemas.microsoft.com/office/drawing/2014/main" id="{F27E03F3-C5B3-4B35-B10A-4DB64A375233}"/>
              </a:ext>
            </a:extLst>
          </p:cNvPr>
          <p:cNvSpPr/>
          <p:nvPr/>
        </p:nvSpPr>
        <p:spPr>
          <a:xfrm>
            <a:off x="5948995" y="4563654"/>
            <a:ext cx="2119870" cy="2190743"/>
          </a:xfrm>
          <a:prstGeom prst="donu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A633AEF-1F40-4B5B-B031-9A36BAD838B2}"/>
              </a:ext>
            </a:extLst>
          </p:cNvPr>
          <p:cNvSpPr/>
          <p:nvPr/>
        </p:nvSpPr>
        <p:spPr>
          <a:xfrm rot="10800000">
            <a:off x="1735604" y="6186010"/>
            <a:ext cx="821903" cy="403206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278AA4C-D0CC-444F-AB3C-AD59C0D59914}"/>
              </a:ext>
            </a:extLst>
          </p:cNvPr>
          <p:cNvSpPr/>
          <p:nvPr/>
        </p:nvSpPr>
        <p:spPr>
          <a:xfrm>
            <a:off x="1245269" y="5317165"/>
            <a:ext cx="3203283" cy="518544"/>
          </a:xfrm>
          <a:prstGeom prst="rect">
            <a:avLst/>
          </a:prstGeom>
          <a:solidFill>
            <a:srgbClr val="207E2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E0A059A-A92C-491B-AEF9-FB9F84C5EAB8}"/>
              </a:ext>
            </a:extLst>
          </p:cNvPr>
          <p:cNvSpPr/>
          <p:nvPr/>
        </p:nvSpPr>
        <p:spPr>
          <a:xfrm rot="5400000">
            <a:off x="-976336" y="5415178"/>
            <a:ext cx="2414269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9DE2AD4-C254-46C7-89DF-CEDD5A200D48}"/>
              </a:ext>
            </a:extLst>
          </p:cNvPr>
          <p:cNvSpPr/>
          <p:nvPr/>
        </p:nvSpPr>
        <p:spPr>
          <a:xfrm>
            <a:off x="8148896" y="4451892"/>
            <a:ext cx="4043104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DA8D6C0-5F7D-4B9A-AB2F-FC602982CDD5}"/>
              </a:ext>
            </a:extLst>
          </p:cNvPr>
          <p:cNvSpPr/>
          <p:nvPr/>
        </p:nvSpPr>
        <p:spPr>
          <a:xfrm rot="10800000">
            <a:off x="6451915" y="2919633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BF9AF04-AC09-44D1-9222-F9444483D66A}"/>
              </a:ext>
            </a:extLst>
          </p:cNvPr>
          <p:cNvSpPr/>
          <p:nvPr/>
        </p:nvSpPr>
        <p:spPr>
          <a:xfrm rot="10800000">
            <a:off x="4584075" y="4653465"/>
            <a:ext cx="953665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72574-6F67-4572-8EE4-F37BB5DBBE6E}"/>
              </a:ext>
            </a:extLst>
          </p:cNvPr>
          <p:cNvSpPr/>
          <p:nvPr/>
        </p:nvSpPr>
        <p:spPr>
          <a:xfrm rot="5400000">
            <a:off x="7953309" y="5553135"/>
            <a:ext cx="1834225" cy="775505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FE5C2-7508-490B-8BC5-8B91C6DAE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300" y="1508792"/>
            <a:ext cx="9144000" cy="1021287"/>
          </a:xfrm>
        </p:spPr>
        <p:txBody>
          <a:bodyPr/>
          <a:lstStyle/>
          <a:p>
            <a:r>
              <a:rPr lang="ru-RU" dirty="0"/>
              <a:t>Деловая игра: </a:t>
            </a:r>
            <a:r>
              <a:rPr lang="en-US" dirty="0" err="1"/>
              <a:t>AgroTech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F659F1-5801-4D94-88AA-953BE3FDE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8586" y="4433954"/>
            <a:ext cx="3123414" cy="2424046"/>
          </a:xfrm>
        </p:spPr>
        <p:txBody>
          <a:bodyPr/>
          <a:lstStyle/>
          <a:p>
            <a:r>
              <a:rPr lang="ru-RU" dirty="0"/>
              <a:t>Выполнили:</a:t>
            </a:r>
          </a:p>
          <a:p>
            <a:r>
              <a:rPr lang="ru-RU" dirty="0" err="1"/>
              <a:t>Кабалык</a:t>
            </a:r>
            <a:r>
              <a:rPr lang="ru-RU" dirty="0"/>
              <a:t> Андрей</a:t>
            </a:r>
          </a:p>
          <a:p>
            <a:r>
              <a:rPr lang="ru-RU" dirty="0"/>
              <a:t>Степанов Егор</a:t>
            </a:r>
          </a:p>
          <a:p>
            <a:r>
              <a:rPr lang="ru-RU" dirty="0" err="1"/>
              <a:t>Буреев</a:t>
            </a:r>
            <a:r>
              <a:rPr lang="ru-RU" dirty="0"/>
              <a:t> Фёдор</a:t>
            </a:r>
          </a:p>
          <a:p>
            <a:r>
              <a:rPr lang="ru-RU" dirty="0"/>
              <a:t>Болорболд Аригуун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E6BC40F-1E62-4A8A-8C01-FA57EE15D60F}"/>
              </a:ext>
            </a:extLst>
          </p:cNvPr>
          <p:cNvSpPr txBox="1">
            <a:spLocks/>
          </p:cNvSpPr>
          <p:nvPr/>
        </p:nvSpPr>
        <p:spPr>
          <a:xfrm>
            <a:off x="1310205" y="3371685"/>
            <a:ext cx="9144000" cy="1021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EvoFood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07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Корпоративное питание - ЭвоФабрика">
            <a:extLst>
              <a:ext uri="{FF2B5EF4-FFF2-40B4-BE49-F238E27FC236}">
                <a16:creationId xmlns:a16="http://schemas.microsoft.com/office/drawing/2014/main" id="{698A2275-A196-4976-95DA-041267F7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5513"/>
            <a:ext cx="12192000" cy="59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8EAD0-8A60-4A53-8339-C1609189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-180975"/>
            <a:ext cx="10515600" cy="1325563"/>
          </a:xfrm>
        </p:spPr>
        <p:txBody>
          <a:bodyPr/>
          <a:lstStyle/>
          <a:p>
            <a:r>
              <a:rPr lang="ru-RU" dirty="0"/>
              <a:t>Издержки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24C30E5-89A7-49AD-9130-A2806095D4CE}"/>
              </a:ext>
            </a:extLst>
          </p:cNvPr>
          <p:cNvSpPr/>
          <p:nvPr/>
        </p:nvSpPr>
        <p:spPr>
          <a:xfrm>
            <a:off x="6600824" y="925513"/>
            <a:ext cx="5591175" cy="2132012"/>
          </a:xfrm>
          <a:prstGeom prst="rect">
            <a:avLst/>
          </a:prstGeom>
          <a:solidFill>
            <a:srgbClr val="00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6CC31-9253-4749-B1EB-70912CCE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3" y="925513"/>
            <a:ext cx="5591175" cy="16652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Golos Text VF DemiBold" pitchFamily="2" charset="0"/>
                <a:ea typeface="Golos Text VF DemiBold" pitchFamily="2" charset="0"/>
              </a:rPr>
              <a:t>Зарплаты сотрудникам производства, затраты на сырье для производства пищевых добавок и порошков, реклама.</a:t>
            </a:r>
          </a:p>
        </p:txBody>
      </p:sp>
    </p:spTree>
    <p:extLst>
      <p:ext uri="{BB962C8B-B14F-4D97-AF65-F5344CB8AC3E}">
        <p14:creationId xmlns:p14="http://schemas.microsoft.com/office/powerpoint/2010/main" val="14197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82E1C2-AACD-426D-AF68-7B363A28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14E94F-A03F-4CB3-A436-CC3D4DD4D89E}"/>
              </a:ext>
            </a:extLst>
          </p:cNvPr>
          <p:cNvSpPr/>
          <p:nvPr/>
        </p:nvSpPr>
        <p:spPr>
          <a:xfrm>
            <a:off x="3767137" y="0"/>
            <a:ext cx="4352925" cy="6858000"/>
          </a:xfrm>
          <a:prstGeom prst="rect">
            <a:avLst/>
          </a:prstGeom>
          <a:solidFill>
            <a:srgbClr val="4472C4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B4C94-01CF-4031-ACAF-40742891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6" y="329406"/>
            <a:ext cx="2028825" cy="1325563"/>
          </a:xfrm>
        </p:spPr>
        <p:txBody>
          <a:bodyPr/>
          <a:lstStyle/>
          <a:p>
            <a:r>
              <a:rPr lang="ru-RU" dirty="0"/>
              <a:t>Доходы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D7C47E-B2E2-4892-AC37-8680A0B7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995" y="1987550"/>
            <a:ext cx="3555206" cy="34925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Инвестиции и гранты, доходы с продаж пищевых добавок и порошков, предоставление услуг по измельчению, разделению и сушке сырья.</a:t>
            </a:r>
          </a:p>
        </p:txBody>
      </p:sp>
      <p:sp>
        <p:nvSpPr>
          <p:cNvPr id="5" name="AutoShape 10" descr="Evo — видеомаркетинговое сопровождение">
            <a:extLst>
              <a:ext uri="{FF2B5EF4-FFF2-40B4-BE49-F238E27FC236}">
                <a16:creationId xmlns:a16="http://schemas.microsoft.com/office/drawing/2014/main" id="{52E2739D-6886-44B5-9978-44924A161A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2" descr="Evo — видеомаркетинговое сопровождение">
            <a:extLst>
              <a:ext uri="{FF2B5EF4-FFF2-40B4-BE49-F238E27FC236}">
                <a16:creationId xmlns:a16="http://schemas.microsoft.com/office/drawing/2014/main" id="{BB38C55A-57C4-49FC-9044-3A8F5BFCB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-18288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0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817A9-8E05-4AE6-9EB4-462E9EC4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365125"/>
            <a:ext cx="3429000" cy="1325563"/>
          </a:xfrm>
        </p:spPr>
        <p:txBody>
          <a:bodyPr/>
          <a:lstStyle/>
          <a:p>
            <a:r>
              <a:rPr lang="ru-RU" dirty="0"/>
              <a:t>Модели по </a:t>
            </a:r>
            <a:r>
              <a:rPr lang="ru-RU" dirty="0" err="1"/>
              <a:t>Гассману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95559E-8C64-41D9-B546-DBD4E0B5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9" y="1825625"/>
            <a:ext cx="4241385" cy="417512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Использование по максимуму (ноу-хау компании - технология измельчения и сушки фруктов и овощей используется самой компанией и предоставляется другим в качестве услуг)</a:t>
            </a:r>
          </a:p>
          <a:p>
            <a:r>
              <a:rPr lang="ru-RU" dirty="0"/>
              <a:t>Электронная коммерция (оптовый интернет-магазин)</a:t>
            </a:r>
          </a:p>
          <a:p>
            <a:r>
              <a:rPr lang="ru-RU" dirty="0"/>
              <a:t>Провайдер решений (эксклюзив в области переработки)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637D89-B716-466B-A914-6D1BB7CD8D17}"/>
              </a:ext>
            </a:extLst>
          </p:cNvPr>
          <p:cNvSpPr/>
          <p:nvPr/>
        </p:nvSpPr>
        <p:spPr>
          <a:xfrm>
            <a:off x="612401" y="1159823"/>
            <a:ext cx="1118028" cy="6179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E86C2D-F04C-4A29-A4E7-A6E66AD87ECA}"/>
              </a:ext>
            </a:extLst>
          </p:cNvPr>
          <p:cNvSpPr/>
          <p:nvPr/>
        </p:nvSpPr>
        <p:spPr>
          <a:xfrm rot="5400000">
            <a:off x="-508398" y="1145481"/>
            <a:ext cx="1646070" cy="6465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449116-1F8A-41B0-AD8B-6242B44078DE}"/>
              </a:ext>
            </a:extLst>
          </p:cNvPr>
          <p:cNvSpPr/>
          <p:nvPr/>
        </p:nvSpPr>
        <p:spPr>
          <a:xfrm>
            <a:off x="-8656" y="-7647"/>
            <a:ext cx="1959788" cy="6533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E08C67-5E60-446D-861B-9D744A2A6A35}"/>
              </a:ext>
            </a:extLst>
          </p:cNvPr>
          <p:cNvSpPr/>
          <p:nvPr/>
        </p:nvSpPr>
        <p:spPr>
          <a:xfrm rot="10800000">
            <a:off x="-3" y="3371736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BE5096-7627-4BB6-ABB8-DDBC0EC341B3}"/>
              </a:ext>
            </a:extLst>
          </p:cNvPr>
          <p:cNvSpPr/>
          <p:nvPr/>
        </p:nvSpPr>
        <p:spPr>
          <a:xfrm>
            <a:off x="3669796" y="5025421"/>
            <a:ext cx="1510961" cy="518544"/>
          </a:xfrm>
          <a:prstGeom prst="rect">
            <a:avLst/>
          </a:prstGeom>
          <a:solidFill>
            <a:srgbClr val="CC00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D7C113-E581-4277-A322-C6DF335C35FF}"/>
              </a:ext>
            </a:extLst>
          </p:cNvPr>
          <p:cNvSpPr/>
          <p:nvPr/>
        </p:nvSpPr>
        <p:spPr>
          <a:xfrm rot="5400000">
            <a:off x="3723192" y="1177090"/>
            <a:ext cx="2920699" cy="57150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494FB27-1FA6-4575-84BA-B86645037463}"/>
              </a:ext>
            </a:extLst>
          </p:cNvPr>
          <p:cNvSpPr/>
          <p:nvPr/>
        </p:nvSpPr>
        <p:spPr>
          <a:xfrm>
            <a:off x="5466178" y="-1"/>
            <a:ext cx="976293" cy="628891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Диагональная полоса 11">
            <a:extLst>
              <a:ext uri="{FF2B5EF4-FFF2-40B4-BE49-F238E27FC236}">
                <a16:creationId xmlns:a16="http://schemas.microsoft.com/office/drawing/2014/main" id="{DD6BA847-3559-4298-A200-300DA984B72D}"/>
              </a:ext>
            </a:extLst>
          </p:cNvPr>
          <p:cNvSpPr/>
          <p:nvPr/>
        </p:nvSpPr>
        <p:spPr>
          <a:xfrm>
            <a:off x="3427276" y="0"/>
            <a:ext cx="1186322" cy="2957833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Диагональная полоса 12">
            <a:extLst>
              <a:ext uri="{FF2B5EF4-FFF2-40B4-BE49-F238E27FC236}">
                <a16:creationId xmlns:a16="http://schemas.microsoft.com/office/drawing/2014/main" id="{0F2E0CB2-E5F1-4C47-8BE9-228A8D818DB9}"/>
              </a:ext>
            </a:extLst>
          </p:cNvPr>
          <p:cNvSpPr/>
          <p:nvPr/>
        </p:nvSpPr>
        <p:spPr>
          <a:xfrm flipH="1">
            <a:off x="2240954" y="0"/>
            <a:ext cx="1186322" cy="2941492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4BCAA3F-A469-4BC9-9BD6-21233F5B49EB}"/>
              </a:ext>
            </a:extLst>
          </p:cNvPr>
          <p:cNvSpPr/>
          <p:nvPr/>
        </p:nvSpPr>
        <p:spPr>
          <a:xfrm>
            <a:off x="-8655" y="2292061"/>
            <a:ext cx="1959786" cy="6330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44D9E5-E584-4AB6-A0BA-1D4E5ABA4318}"/>
              </a:ext>
            </a:extLst>
          </p:cNvPr>
          <p:cNvSpPr/>
          <p:nvPr/>
        </p:nvSpPr>
        <p:spPr>
          <a:xfrm rot="5400000">
            <a:off x="5268036" y="1174599"/>
            <a:ext cx="2920700" cy="57150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A92983-854D-43E8-AD1C-3E892C169171}"/>
              </a:ext>
            </a:extLst>
          </p:cNvPr>
          <p:cNvSpPr/>
          <p:nvPr/>
        </p:nvSpPr>
        <p:spPr>
          <a:xfrm>
            <a:off x="5466178" y="2291809"/>
            <a:ext cx="976293" cy="62889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Круг: прозрачная заливка 16">
            <a:extLst>
              <a:ext uri="{FF2B5EF4-FFF2-40B4-BE49-F238E27FC236}">
                <a16:creationId xmlns:a16="http://schemas.microsoft.com/office/drawing/2014/main" id="{AE894523-3811-4307-A307-2766AD729962}"/>
              </a:ext>
            </a:extLst>
          </p:cNvPr>
          <p:cNvSpPr/>
          <p:nvPr/>
        </p:nvSpPr>
        <p:spPr>
          <a:xfrm>
            <a:off x="3669796" y="3371684"/>
            <a:ext cx="1510961" cy="1561477"/>
          </a:xfrm>
          <a:prstGeom prst="donu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9474F9-A590-4B2D-95C3-A99E6424035E}"/>
              </a:ext>
            </a:extLst>
          </p:cNvPr>
          <p:cNvSpPr/>
          <p:nvPr/>
        </p:nvSpPr>
        <p:spPr>
          <a:xfrm rot="10800000">
            <a:off x="459172" y="4255610"/>
            <a:ext cx="821903" cy="403206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F56BA6-A760-4103-AFCB-E5E749CD4EBB}"/>
              </a:ext>
            </a:extLst>
          </p:cNvPr>
          <p:cNvSpPr/>
          <p:nvPr/>
        </p:nvSpPr>
        <p:spPr>
          <a:xfrm rot="5400000">
            <a:off x="-624906" y="4399848"/>
            <a:ext cx="1711405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C936C54-6AEB-4FE7-8719-3FB17D5A91C3}"/>
              </a:ext>
            </a:extLst>
          </p:cNvPr>
          <p:cNvSpPr/>
          <p:nvPr/>
        </p:nvSpPr>
        <p:spPr>
          <a:xfrm rot="5400000">
            <a:off x="5927636" y="4399796"/>
            <a:ext cx="1711405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1FBD905-C3D1-4506-8536-0EE27A0A8932}"/>
              </a:ext>
            </a:extLst>
          </p:cNvPr>
          <p:cNvSpPr/>
          <p:nvPr/>
        </p:nvSpPr>
        <p:spPr>
          <a:xfrm rot="10800000">
            <a:off x="5593007" y="3371685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B0BF60C-9A65-4FBD-B20B-D05BE9C63B86}"/>
              </a:ext>
            </a:extLst>
          </p:cNvPr>
          <p:cNvSpPr/>
          <p:nvPr/>
        </p:nvSpPr>
        <p:spPr>
          <a:xfrm rot="10800000">
            <a:off x="5612413" y="5083089"/>
            <a:ext cx="953665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E5546AD-C8D3-450C-A300-B6D59EF5B691}"/>
              </a:ext>
            </a:extLst>
          </p:cNvPr>
          <p:cNvSpPr/>
          <p:nvPr/>
        </p:nvSpPr>
        <p:spPr>
          <a:xfrm rot="5400000">
            <a:off x="5337183" y="4404653"/>
            <a:ext cx="953665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Круг: прозрачная заливка 28">
            <a:extLst>
              <a:ext uri="{FF2B5EF4-FFF2-40B4-BE49-F238E27FC236}">
                <a16:creationId xmlns:a16="http://schemas.microsoft.com/office/drawing/2014/main" id="{920851DB-84BA-4714-8829-CDFE50EF194E}"/>
              </a:ext>
            </a:extLst>
          </p:cNvPr>
          <p:cNvSpPr/>
          <p:nvPr/>
        </p:nvSpPr>
        <p:spPr>
          <a:xfrm>
            <a:off x="1693325" y="3355534"/>
            <a:ext cx="1510961" cy="1547780"/>
          </a:xfrm>
          <a:prstGeom prst="donu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3D7A942-E75C-4384-A1B5-F541EF133EF9}"/>
              </a:ext>
            </a:extLst>
          </p:cNvPr>
          <p:cNvSpPr/>
          <p:nvPr/>
        </p:nvSpPr>
        <p:spPr>
          <a:xfrm>
            <a:off x="1693325" y="5025421"/>
            <a:ext cx="1510961" cy="518544"/>
          </a:xfrm>
          <a:prstGeom prst="rect">
            <a:avLst/>
          </a:prstGeom>
          <a:solidFill>
            <a:srgbClr val="207E2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741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D0D83A-53E2-4EE2-837B-790C3DCB7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629071"/>
              </p:ext>
            </p:extLst>
          </p:nvPr>
        </p:nvGraphicFramePr>
        <p:xfrm>
          <a:off x="4228701" y="1557599"/>
          <a:ext cx="3734598" cy="4412022"/>
        </p:xfrm>
        <a:graphic>
          <a:graphicData uri="http://schemas.openxmlformats.org/drawingml/2006/table">
            <a:tbl>
              <a:tblPr/>
              <a:tblGrid>
                <a:gridCol w="3734598">
                  <a:extLst>
                    <a:ext uri="{9D8B030D-6E8A-4147-A177-3AD203B41FA5}">
                      <a16:colId xmlns:a16="http://schemas.microsoft.com/office/drawing/2014/main" val="3316174214"/>
                    </a:ext>
                  </a:extLst>
                </a:gridCol>
              </a:tblGrid>
              <a:tr h="435133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400" dirty="0">
                          <a:effectLst/>
                        </a:rPr>
                        <a:t>Продукция </a:t>
                      </a:r>
                      <a:r>
                        <a:rPr lang="ru-RU" sz="2400" dirty="0" err="1">
                          <a:effectLst/>
                        </a:rPr>
                        <a:t>Evofood</a:t>
                      </a:r>
                      <a:r>
                        <a:rPr lang="ru-RU" sz="2400" dirty="0">
                          <a:effectLst/>
                        </a:rPr>
                        <a:t> применяется в производстве спортивного и функционального питания, БАДов, детского питания, пищевой промышленности. В качестве обогащения продукции натуральными витаминами, микронутриентами, пищевыми волокнами.</a:t>
                      </a:r>
                    </a:p>
                  </a:txBody>
                  <a:tcPr marL="17176" marR="17176" marT="11451" marB="1145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1304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637D89-B716-466B-A914-6D1BB7CD8D17}"/>
              </a:ext>
            </a:extLst>
          </p:cNvPr>
          <p:cNvSpPr/>
          <p:nvPr/>
        </p:nvSpPr>
        <p:spPr>
          <a:xfrm>
            <a:off x="11073972" y="6219627"/>
            <a:ext cx="1118028" cy="6179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E86C2D-F04C-4A29-A4E7-A6E66AD87ECA}"/>
              </a:ext>
            </a:extLst>
          </p:cNvPr>
          <p:cNvSpPr/>
          <p:nvPr/>
        </p:nvSpPr>
        <p:spPr>
          <a:xfrm rot="5400000">
            <a:off x="-499742" y="1459925"/>
            <a:ext cx="1646070" cy="6465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449116-1F8A-41B0-AD8B-6242B44078DE}"/>
              </a:ext>
            </a:extLst>
          </p:cNvPr>
          <p:cNvSpPr/>
          <p:nvPr/>
        </p:nvSpPr>
        <p:spPr>
          <a:xfrm>
            <a:off x="1892191" y="-9396"/>
            <a:ext cx="1959788" cy="6533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E08C67-5E60-446D-861B-9D744A2A6A35}"/>
              </a:ext>
            </a:extLst>
          </p:cNvPr>
          <p:cNvSpPr/>
          <p:nvPr/>
        </p:nvSpPr>
        <p:spPr>
          <a:xfrm rot="10800000">
            <a:off x="59417" y="4866940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BE5096-7627-4BB6-ABB8-DDBC0EC341B3}"/>
              </a:ext>
            </a:extLst>
          </p:cNvPr>
          <p:cNvSpPr/>
          <p:nvPr/>
        </p:nvSpPr>
        <p:spPr>
          <a:xfrm>
            <a:off x="6545820" y="6052628"/>
            <a:ext cx="1510961" cy="518544"/>
          </a:xfrm>
          <a:prstGeom prst="rect">
            <a:avLst/>
          </a:prstGeom>
          <a:solidFill>
            <a:srgbClr val="CC00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D7C113-E581-4277-A322-C6DF335C35FF}"/>
              </a:ext>
            </a:extLst>
          </p:cNvPr>
          <p:cNvSpPr/>
          <p:nvPr/>
        </p:nvSpPr>
        <p:spPr>
          <a:xfrm rot="5400000">
            <a:off x="7198261" y="4581190"/>
            <a:ext cx="2920699" cy="57150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494FB27-1FA6-4575-84BA-B86645037463}"/>
              </a:ext>
            </a:extLst>
          </p:cNvPr>
          <p:cNvSpPr/>
          <p:nvPr/>
        </p:nvSpPr>
        <p:spPr>
          <a:xfrm>
            <a:off x="7943224" y="1103024"/>
            <a:ext cx="2544559" cy="628891"/>
          </a:xfrm>
          <a:prstGeom prst="rect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Диагональная полоса 11">
            <a:extLst>
              <a:ext uri="{FF2B5EF4-FFF2-40B4-BE49-F238E27FC236}">
                <a16:creationId xmlns:a16="http://schemas.microsoft.com/office/drawing/2014/main" id="{DD6BA847-3559-4298-A200-300DA984B72D}"/>
              </a:ext>
            </a:extLst>
          </p:cNvPr>
          <p:cNvSpPr/>
          <p:nvPr/>
        </p:nvSpPr>
        <p:spPr>
          <a:xfrm rot="5400000">
            <a:off x="10119923" y="-893243"/>
            <a:ext cx="1186322" cy="2957833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Диагональная полоса 12">
            <a:extLst>
              <a:ext uri="{FF2B5EF4-FFF2-40B4-BE49-F238E27FC236}">
                <a16:creationId xmlns:a16="http://schemas.microsoft.com/office/drawing/2014/main" id="{0F2E0CB2-E5F1-4C47-8BE9-228A8D818DB9}"/>
              </a:ext>
            </a:extLst>
          </p:cNvPr>
          <p:cNvSpPr/>
          <p:nvPr/>
        </p:nvSpPr>
        <p:spPr>
          <a:xfrm flipH="1">
            <a:off x="2696649" y="3955374"/>
            <a:ext cx="1186322" cy="2941492"/>
          </a:xfrm>
          <a:prstGeom prst="diagStrip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4BCAA3F-A469-4BC9-9BD6-21233F5B49EB}"/>
              </a:ext>
            </a:extLst>
          </p:cNvPr>
          <p:cNvSpPr/>
          <p:nvPr/>
        </p:nvSpPr>
        <p:spPr>
          <a:xfrm>
            <a:off x="-43362" y="3473018"/>
            <a:ext cx="1959786" cy="6330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44D9E5-E584-4AB6-A0BA-1D4E5ABA4318}"/>
              </a:ext>
            </a:extLst>
          </p:cNvPr>
          <p:cNvSpPr/>
          <p:nvPr/>
        </p:nvSpPr>
        <p:spPr>
          <a:xfrm rot="5400000">
            <a:off x="8752576" y="3085933"/>
            <a:ext cx="2920700" cy="57150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A92983-854D-43E8-AD1C-3E892C169171}"/>
              </a:ext>
            </a:extLst>
          </p:cNvPr>
          <p:cNvSpPr/>
          <p:nvPr/>
        </p:nvSpPr>
        <p:spPr>
          <a:xfrm>
            <a:off x="1244478" y="928708"/>
            <a:ext cx="2845073" cy="62889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Круг: прозрачная заливка 16">
            <a:extLst>
              <a:ext uri="{FF2B5EF4-FFF2-40B4-BE49-F238E27FC236}">
                <a16:creationId xmlns:a16="http://schemas.microsoft.com/office/drawing/2014/main" id="{AE894523-3811-4307-A307-2766AD729962}"/>
              </a:ext>
            </a:extLst>
          </p:cNvPr>
          <p:cNvSpPr/>
          <p:nvPr/>
        </p:nvSpPr>
        <p:spPr>
          <a:xfrm>
            <a:off x="10617751" y="1299820"/>
            <a:ext cx="1510961" cy="1561477"/>
          </a:xfrm>
          <a:prstGeom prst="donu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9474F9-A590-4B2D-95C3-A99E6424035E}"/>
              </a:ext>
            </a:extLst>
          </p:cNvPr>
          <p:cNvSpPr/>
          <p:nvPr/>
        </p:nvSpPr>
        <p:spPr>
          <a:xfrm rot="10800000">
            <a:off x="9234167" y="5362929"/>
            <a:ext cx="821903" cy="403206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F56BA6-A760-4103-AFCB-E5E749CD4EBB}"/>
              </a:ext>
            </a:extLst>
          </p:cNvPr>
          <p:cNvSpPr/>
          <p:nvPr/>
        </p:nvSpPr>
        <p:spPr>
          <a:xfrm rot="5400000">
            <a:off x="1858756" y="5651670"/>
            <a:ext cx="1711405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C936C54-6AEB-4FE7-8719-3FB17D5A91C3}"/>
              </a:ext>
            </a:extLst>
          </p:cNvPr>
          <p:cNvSpPr/>
          <p:nvPr/>
        </p:nvSpPr>
        <p:spPr>
          <a:xfrm rot="5400000">
            <a:off x="10310733" y="3548094"/>
            <a:ext cx="1711405" cy="46159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1FBD905-C3D1-4506-8536-0EE27A0A8932}"/>
              </a:ext>
            </a:extLst>
          </p:cNvPr>
          <p:cNvSpPr/>
          <p:nvPr/>
        </p:nvSpPr>
        <p:spPr>
          <a:xfrm rot="10800000">
            <a:off x="10769639" y="758580"/>
            <a:ext cx="1422361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B0BF60C-9A65-4FBD-B20B-D05BE9C63B86}"/>
              </a:ext>
            </a:extLst>
          </p:cNvPr>
          <p:cNvSpPr/>
          <p:nvPr/>
        </p:nvSpPr>
        <p:spPr>
          <a:xfrm rot="10800000">
            <a:off x="11651880" y="5339885"/>
            <a:ext cx="953665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E5546AD-C8D3-450C-A300-B6D59EF5B691}"/>
              </a:ext>
            </a:extLst>
          </p:cNvPr>
          <p:cNvSpPr/>
          <p:nvPr/>
        </p:nvSpPr>
        <p:spPr>
          <a:xfrm rot="5400000">
            <a:off x="8225990" y="2439282"/>
            <a:ext cx="953665" cy="403207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3D7A942-E75C-4384-A1B5-F541EF133EF9}"/>
              </a:ext>
            </a:extLst>
          </p:cNvPr>
          <p:cNvSpPr/>
          <p:nvPr/>
        </p:nvSpPr>
        <p:spPr>
          <a:xfrm>
            <a:off x="181051" y="6219627"/>
            <a:ext cx="1510961" cy="518544"/>
          </a:xfrm>
          <a:prstGeom prst="rect">
            <a:avLst/>
          </a:prstGeom>
          <a:solidFill>
            <a:srgbClr val="207E2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vo Food">
            <a:extLst>
              <a:ext uri="{FF2B5EF4-FFF2-40B4-BE49-F238E27FC236}">
                <a16:creationId xmlns:a16="http://schemas.microsoft.com/office/drawing/2014/main" id="{DB5578FB-A2C9-4BD4-8B89-0F4C652E9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6" r="16953"/>
          <a:stretch/>
        </p:blipFill>
        <p:spPr bwMode="auto">
          <a:xfrm>
            <a:off x="1290002" y="1724778"/>
            <a:ext cx="1687588" cy="1691302"/>
          </a:xfrm>
          <a:prstGeom prst="ellipse">
            <a:avLst/>
          </a:prstGeom>
          <a:ln w="63500" cap="rnd">
            <a:solidFill>
              <a:srgbClr val="207E2D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817A9-8E05-4AE6-9EB4-462E9EC4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71" y="-9396"/>
            <a:ext cx="400731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Предоставляемая ценность</a:t>
            </a:r>
          </a:p>
        </p:txBody>
      </p:sp>
    </p:spTree>
    <p:extLst>
      <p:ext uri="{BB962C8B-B14F-4D97-AF65-F5344CB8AC3E}">
        <p14:creationId xmlns:p14="http://schemas.microsoft.com/office/powerpoint/2010/main" val="2670880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097D25F9-0158-466F-BA8C-6E697CA4FB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91723-4C75-4FE8-8932-F2ADF965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Взаимоотношения с клиентами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35270-E86D-4C4C-BAD1-22DAE48D0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18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Устанавливается через сайт, телефон горячей линии. Также у них есть офис в Перми. Проводятся выставки и конференции.</a:t>
            </a:r>
          </a:p>
        </p:txBody>
      </p:sp>
      <p:pic>
        <p:nvPicPr>
          <p:cNvPr id="2052" name="Picture 4" descr="Сэндвич Evofood с ветчиной и сыром 160 г - купить с доставкой на дом в  СберМаркет">
            <a:extLst>
              <a:ext uri="{FF2B5EF4-FFF2-40B4-BE49-F238E27FC236}">
                <a16:creationId xmlns:a16="http://schemas.microsoft.com/office/drawing/2014/main" id="{4FF36AA3-868A-4BDE-B6E7-949A69DE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98" y="1562099"/>
            <a:ext cx="3733801" cy="3733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273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CA352-A840-4E09-9725-CA99BF62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34"/>
            <a:ext cx="3105150" cy="1325563"/>
          </a:xfrm>
        </p:spPr>
        <p:txBody>
          <a:bodyPr/>
          <a:lstStyle/>
          <a:p>
            <a:r>
              <a:rPr lang="ru-RU" dirty="0"/>
              <a:t>Ключевые ресурсы 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D28421-65D7-4DA3-A839-BD4FB35A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Производственная компания Эвофуд - Пищевые ингредиенты">
            <a:extLst>
              <a:ext uri="{FF2B5EF4-FFF2-40B4-BE49-F238E27FC236}">
                <a16:creationId xmlns:a16="http://schemas.microsoft.com/office/drawing/2014/main" id="{89836DE9-996D-4C20-B864-D3710335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4106"/>
            <a:ext cx="12192000" cy="52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066A39-F438-49D2-A8F8-E674FEF23729}"/>
              </a:ext>
            </a:extLst>
          </p:cNvPr>
          <p:cNvSpPr/>
          <p:nvPr/>
        </p:nvSpPr>
        <p:spPr>
          <a:xfrm>
            <a:off x="4038600" y="125234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0" i="0" dirty="0" err="1">
                <a:solidFill>
                  <a:srgbClr val="1F1F1F"/>
                </a:solidFill>
                <a:effectLst/>
                <a:latin typeface="Google Sans"/>
              </a:rPr>
              <a:t>Evofood</a:t>
            </a:r>
            <a:r>
              <a:rPr lang="ru-RU" sz="2400" b="0" i="0" dirty="0">
                <a:solidFill>
                  <a:srgbClr val="1F1F1F"/>
                </a:solidFill>
                <a:effectLst/>
                <a:latin typeface="Google Sans"/>
              </a:rPr>
              <a:t> использует отечественное сырье, выращенное в экологически чистых районах. Также сюда можно отнести персонал, работающий на производстве.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494290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везда: 5 точек 6">
            <a:extLst>
              <a:ext uri="{FF2B5EF4-FFF2-40B4-BE49-F238E27FC236}">
                <a16:creationId xmlns:a16="http://schemas.microsoft.com/office/drawing/2014/main" id="{3F286C6B-62B4-47A4-9D44-56530C4E69E6}"/>
              </a:ext>
            </a:extLst>
          </p:cNvPr>
          <p:cNvSpPr/>
          <p:nvPr/>
        </p:nvSpPr>
        <p:spPr>
          <a:xfrm rot="20187835">
            <a:off x="-3933823" y="-3252788"/>
            <a:ext cx="9886950" cy="98869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везда: 5 точек 5">
            <a:extLst>
              <a:ext uri="{FF2B5EF4-FFF2-40B4-BE49-F238E27FC236}">
                <a16:creationId xmlns:a16="http://schemas.microsoft.com/office/drawing/2014/main" id="{536B8CE3-0683-401D-95D7-5872254460E2}"/>
              </a:ext>
            </a:extLst>
          </p:cNvPr>
          <p:cNvSpPr/>
          <p:nvPr/>
        </p:nvSpPr>
        <p:spPr>
          <a:xfrm rot="20187835">
            <a:off x="6230057" y="-4943475"/>
            <a:ext cx="9886950" cy="98869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везда: 5 точек 3">
            <a:extLst>
              <a:ext uri="{FF2B5EF4-FFF2-40B4-BE49-F238E27FC236}">
                <a16:creationId xmlns:a16="http://schemas.microsoft.com/office/drawing/2014/main" id="{FE295062-0220-4B13-A6CD-2D54052481F4}"/>
              </a:ext>
            </a:extLst>
          </p:cNvPr>
          <p:cNvSpPr/>
          <p:nvPr/>
        </p:nvSpPr>
        <p:spPr>
          <a:xfrm rot="18442069">
            <a:off x="2995372" y="2666758"/>
            <a:ext cx="9886950" cy="98869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23C5A-4C1E-4B2F-82F0-BCAF1DF3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8050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Каналы сбыта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00027E-6ED7-4A4C-8028-A9F22997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 Black" panose="020B0A04020102020204" pitchFamily="34" charset="0"/>
              </a:rPr>
              <a:t>На сайте стартапа существует </a:t>
            </a:r>
            <a:r>
              <a:rPr lang="ru-RU" dirty="0" err="1">
                <a:latin typeface="Arial Black" panose="020B0A04020102020204" pitchFamily="34" charset="0"/>
              </a:rPr>
              <a:t>отповый</a:t>
            </a:r>
            <a:r>
              <a:rPr lang="ru-RU" dirty="0">
                <a:latin typeface="Arial Black" panose="020B0A04020102020204" pitchFamily="34" charset="0"/>
              </a:rPr>
              <a:t> магазин пищевых добавок для компаний с минимальным заказом от 20кг порошка. </a:t>
            </a:r>
          </a:p>
        </p:txBody>
      </p:sp>
      <p:pic>
        <p:nvPicPr>
          <p:cNvPr id="4098" name="Picture 2" descr="Готовая кулинария Evofood - купить в Москве - Мегамаркет">
            <a:extLst>
              <a:ext uri="{FF2B5EF4-FFF2-40B4-BE49-F238E27FC236}">
                <a16:creationId xmlns:a16="http://schemas.microsoft.com/office/drawing/2014/main" id="{2BF7197A-BF54-4CAB-BE3E-DC0D88BA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4095750" cy="4095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803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VO Foods">
            <a:extLst>
              <a:ext uri="{FF2B5EF4-FFF2-40B4-BE49-F238E27FC236}">
                <a16:creationId xmlns:a16="http://schemas.microsoft.com/office/drawing/2014/main" id="{3D9671E1-60A0-42A2-8307-9BB3C0FC1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C605C-F7B3-4200-971A-03F5EBD0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2" y="298450"/>
            <a:ext cx="7343775" cy="1325563"/>
          </a:xfrm>
          <a:solidFill>
            <a:schemeClr val="tx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Ключевые виды деятельности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705D4B-E747-4C2F-B7CF-889A7B094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37" y="1917706"/>
            <a:ext cx="5305637" cy="3942556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Пищевая промышленность. Специализация: прочие виды переработки и консервирования фруктов и овощей; производство растительных протеинов и порошков ультратонкого помола из растительных культур, использует технологию совмещения процессов сушки, измельчения и сепарации.</a:t>
            </a:r>
          </a:p>
        </p:txBody>
      </p:sp>
      <p:pic>
        <p:nvPicPr>
          <p:cNvPr id="5126" name="Picture 6" descr="Evo Food">
            <a:extLst>
              <a:ext uri="{FF2B5EF4-FFF2-40B4-BE49-F238E27FC236}">
                <a16:creationId xmlns:a16="http://schemas.microsoft.com/office/drawing/2014/main" id="{AB416791-E1E4-4781-A2B0-9F8859731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3"/>
          <a:stretch/>
        </p:blipFill>
        <p:spPr bwMode="auto">
          <a:xfrm>
            <a:off x="6410328" y="1917706"/>
            <a:ext cx="5028987" cy="39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604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AFE912E-E480-4E10-B1D3-D8FAECC75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89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BC2DE-4C3F-42CF-9C92-1338BC25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0" y="1825625"/>
            <a:ext cx="4000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Партнерами стартапа являются такие крупные копании, как: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Сколоково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ВкусВилл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СоюзСнаб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tianDe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NL </a:t>
            </a:r>
            <a:r>
              <a:rPr lang="ru-RU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International</a:t>
            </a:r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Национальная техническая инициатива и другие.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A8BF80F-4F0C-4BDD-9C80-44C82AAFAE7E}"/>
              </a:ext>
            </a:extLst>
          </p:cNvPr>
          <p:cNvSpPr/>
          <p:nvPr/>
        </p:nvSpPr>
        <p:spPr>
          <a:xfrm>
            <a:off x="342900" y="114300"/>
            <a:ext cx="5657850" cy="2657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Ключевые партнеры</a:t>
            </a:r>
          </a:p>
        </p:txBody>
      </p:sp>
      <p:pic>
        <p:nvPicPr>
          <p:cNvPr id="6146" name="Picture 2" descr="Стрит-фуд «Evofood» - Шаурма, Хот-дог, Картофель-Фри, Капучино | Скидки и  акции Брянска на LivingJoy">
            <a:extLst>
              <a:ext uri="{FF2B5EF4-FFF2-40B4-BE49-F238E27FC236}">
                <a16:creationId xmlns:a16="http://schemas.microsoft.com/office/drawing/2014/main" id="{FBF3A3AE-6C27-4289-96A6-23223E4A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650"/>
            <a:ext cx="6000750" cy="3562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746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9894D-2CF7-4F61-8841-EB1D46D9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500062"/>
            <a:ext cx="2266950" cy="1325563"/>
          </a:xfrm>
        </p:spPr>
        <p:txBody>
          <a:bodyPr/>
          <a:lstStyle/>
          <a:p>
            <a:r>
              <a:rPr lang="ru-RU" dirty="0"/>
              <a:t>Клиенты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ECD3D-3DFB-4620-9250-7F5ED013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2006600"/>
            <a:ext cx="36004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ru-RU" dirty="0"/>
              <a:t>350 пищевых производств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ru-RU" dirty="0"/>
              <a:t>60 брендов ЗОЖ, более 35 брендов спортивного питания.</a:t>
            </a:r>
          </a:p>
        </p:txBody>
      </p:sp>
      <p:pic>
        <p:nvPicPr>
          <p:cNvPr id="7170" name="Picture 2" descr="EVOFOOD» БРЯНСК ❤ Меню доставки с удобным заказом онлайн">
            <a:extLst>
              <a:ext uri="{FF2B5EF4-FFF2-40B4-BE49-F238E27FC236}">
                <a16:creationId xmlns:a16="http://schemas.microsoft.com/office/drawing/2014/main" id="{D5F034AD-9E8F-4A44-9BBB-492722E0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-1"/>
            <a:ext cx="6467475" cy="6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иагональная полоса 3">
            <a:extLst>
              <a:ext uri="{FF2B5EF4-FFF2-40B4-BE49-F238E27FC236}">
                <a16:creationId xmlns:a16="http://schemas.microsoft.com/office/drawing/2014/main" id="{3366612D-F508-4900-8BCE-531DF4EFF5BE}"/>
              </a:ext>
            </a:extLst>
          </p:cNvPr>
          <p:cNvSpPr/>
          <p:nvPr/>
        </p:nvSpPr>
        <p:spPr>
          <a:xfrm>
            <a:off x="0" y="0"/>
            <a:ext cx="4219575" cy="1325563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Диагональная полоса 5">
            <a:extLst>
              <a:ext uri="{FF2B5EF4-FFF2-40B4-BE49-F238E27FC236}">
                <a16:creationId xmlns:a16="http://schemas.microsoft.com/office/drawing/2014/main" id="{066C3CF6-FC67-4166-B72B-1860E71BC285}"/>
              </a:ext>
            </a:extLst>
          </p:cNvPr>
          <p:cNvSpPr/>
          <p:nvPr/>
        </p:nvSpPr>
        <p:spPr>
          <a:xfrm rot="5400000" flipH="1" flipV="1">
            <a:off x="654994" y="5431791"/>
            <a:ext cx="771216" cy="2081203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223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278</Words>
  <Application>Microsoft Office PowerPoint</Application>
  <PresentationFormat>Широкоэкранный</PresentationFormat>
  <Paragraphs>32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Golos Text VF DemiBold</vt:lpstr>
      <vt:lpstr>Google Sans</vt:lpstr>
      <vt:lpstr>Wingdings</vt:lpstr>
      <vt:lpstr>Тема Office</vt:lpstr>
      <vt:lpstr>Деловая игра: AgroTech</vt:lpstr>
      <vt:lpstr>Модели по Гассману</vt:lpstr>
      <vt:lpstr>Предоставляемая ценность</vt:lpstr>
      <vt:lpstr>Взаимоотношения с клиентами</vt:lpstr>
      <vt:lpstr>Ключевые ресурсы &gt;</vt:lpstr>
      <vt:lpstr>Каналы сбыта</vt:lpstr>
      <vt:lpstr>Ключевые виды деятельности</vt:lpstr>
      <vt:lpstr>Презентация PowerPoint</vt:lpstr>
      <vt:lpstr>Клиенты</vt:lpstr>
      <vt:lpstr>Издержки</vt:lpstr>
      <vt:lpstr>Доходы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Деловая игра: AgroTech</dc:title>
  <dc:creator>Dell</dc:creator>
  <cp:lastModifiedBy>Dell</cp:lastModifiedBy>
  <cp:revision>7</cp:revision>
  <dcterms:created xsi:type="dcterms:W3CDTF">2023-12-23T08:50:39Z</dcterms:created>
  <dcterms:modified xsi:type="dcterms:W3CDTF">2023-12-23T09:53:22Z</dcterms:modified>
</cp:coreProperties>
</file>